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908" r:id="rId2"/>
    <p:sldMasterId id="2147483920" r:id="rId3"/>
  </p:sldMasterIdLst>
  <p:notesMasterIdLst>
    <p:notesMasterId r:id="rId41"/>
  </p:notesMasterIdLst>
  <p:sldIdLst>
    <p:sldId id="442" r:id="rId4"/>
    <p:sldId id="443" r:id="rId5"/>
    <p:sldId id="444" r:id="rId6"/>
    <p:sldId id="445" r:id="rId7"/>
    <p:sldId id="446" r:id="rId8"/>
    <p:sldId id="447" r:id="rId9"/>
    <p:sldId id="448" r:id="rId10"/>
    <p:sldId id="449" r:id="rId11"/>
    <p:sldId id="450" r:id="rId12"/>
    <p:sldId id="451" r:id="rId13"/>
    <p:sldId id="452" r:id="rId14"/>
    <p:sldId id="453" r:id="rId15"/>
    <p:sldId id="454" r:id="rId16"/>
    <p:sldId id="455" r:id="rId17"/>
    <p:sldId id="456" r:id="rId18"/>
    <p:sldId id="457" r:id="rId19"/>
    <p:sldId id="458" r:id="rId20"/>
    <p:sldId id="459" r:id="rId21"/>
    <p:sldId id="460" r:id="rId22"/>
    <p:sldId id="461" r:id="rId23"/>
    <p:sldId id="462" r:id="rId24"/>
    <p:sldId id="463" r:id="rId25"/>
    <p:sldId id="464" r:id="rId26"/>
    <p:sldId id="465" r:id="rId27"/>
    <p:sldId id="466" r:id="rId28"/>
    <p:sldId id="467" r:id="rId29"/>
    <p:sldId id="468" r:id="rId30"/>
    <p:sldId id="469" r:id="rId31"/>
    <p:sldId id="470" r:id="rId32"/>
    <p:sldId id="471" r:id="rId33"/>
    <p:sldId id="472" r:id="rId34"/>
    <p:sldId id="473" r:id="rId35"/>
    <p:sldId id="474" r:id="rId36"/>
    <p:sldId id="475" r:id="rId37"/>
    <p:sldId id="476" r:id="rId38"/>
    <p:sldId id="477" r:id="rId39"/>
    <p:sldId id="478"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367"/>
    <p:restoredTop sz="85215"/>
  </p:normalViewPr>
  <p:slideViewPr>
    <p:cSldViewPr snapToObjects="1">
      <p:cViewPr>
        <p:scale>
          <a:sx n="84" d="100"/>
          <a:sy n="84" d="100"/>
        </p:scale>
        <p:origin x="2224"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62B8052D-0358-CC42-BCFD-848E416CC793}" type="datetimeFigureOut">
              <a:rPr lang="en-US"/>
              <a:pPr>
                <a:defRPr/>
              </a:pPr>
              <a:t>1/28/24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19ED3D1-A14E-2144-B163-33DBEB59D2B2}" type="slidenum">
              <a:rPr lang="en-US"/>
              <a:pPr>
                <a:defRPr/>
              </a:pPr>
              <a:t>‹#›</a:t>
            </a:fld>
            <a:endParaRPr lang="en-US"/>
          </a:p>
        </p:txBody>
      </p:sp>
    </p:spTree>
    <p:extLst>
      <p:ext uri="{BB962C8B-B14F-4D97-AF65-F5344CB8AC3E}">
        <p14:creationId xmlns:p14="http://schemas.microsoft.com/office/powerpoint/2010/main" val="147932010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today.msnbc.msn.com/id/44158422/ns/today-today_people/t/pint-sized-preacher-sermon-sensation/#.TkpzcIWA7U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yoclinic.org/about-this-site/welcom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Laughter is good medicine for us all—but especially for youth and kids who think church is boring.</a:t>
            </a:r>
          </a:p>
          <a:p>
            <a:r>
              <a:rPr lang="en-US" dirty="0"/>
              <a:t>Somehow church is one od the sleepiest places on earth—so how can we wake them up?</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9ED3D1-A14E-2144-B163-33DBEB59D2B2}"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99915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74764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061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236938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66239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20267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189414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59353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314860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593894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01875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Laughing is one of the best ways to keep your audience’s attention.</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9ED3D1-A14E-2144-B163-33DBEB59D2B2}"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453295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338186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987056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425398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0765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858303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USA has a 4-year-old child preacher…</a:t>
            </a:r>
          </a:p>
          <a:p>
            <a:endParaRPr lang="en-US" dirty="0"/>
          </a:p>
          <a:p>
            <a:r>
              <a:rPr lang="en-US" dirty="0" err="1"/>
              <a:t>Kanon</a:t>
            </a:r>
            <a:r>
              <a:rPr lang="en-US" dirty="0"/>
              <a:t> Tipton, 4, first took the microphone at his family's church when he was just 21 months old. Two years and a few million YouTube hits later, the young preacher has developed quite a reputation. His emotional delivery, dramatic cadence and back-and-forth pacing behind the pulpit are faithful replications of the mannerisms he's seen demonstrated by other preachers.</a:t>
            </a:r>
          </a:p>
          <a:p>
            <a:r>
              <a:rPr lang="en-US" dirty="0"/>
              <a:t>On Tuesday, </a:t>
            </a:r>
            <a:r>
              <a:rPr lang="en-US" dirty="0" err="1"/>
              <a:t>Kanon</a:t>
            </a:r>
            <a:r>
              <a:rPr lang="en-US" dirty="0"/>
              <a:t> and his parents appeared on NBC's </a:t>
            </a:r>
            <a:r>
              <a:rPr lang="en-US" dirty="0">
                <a:hlinkClick r:id="rId3"/>
              </a:rPr>
              <a:t>The Today Show</a:t>
            </a:r>
            <a:r>
              <a:rPr lang="en-US" dirty="0"/>
              <a:t> to talk about the young preacher's amazing talent. Asked whether he thought </a:t>
            </a:r>
            <a:r>
              <a:rPr lang="en-US" dirty="0" err="1"/>
              <a:t>Kanon</a:t>
            </a:r>
            <a:r>
              <a:rPr lang="en-US" dirty="0"/>
              <a:t> has a true calling for ministry or if he was merely mimicking what he had seen from others, </a:t>
            </a:r>
            <a:r>
              <a:rPr lang="en-US" dirty="0" err="1"/>
              <a:t>Kanon's</a:t>
            </a:r>
            <a:r>
              <a:rPr lang="en-US" dirty="0"/>
              <a:t> father, Pastor Damon Tipton, said, "I think it's a little of both ... I do feel like the hand of God is on him in a special way." </a:t>
            </a:r>
            <a:r>
              <a:rPr lang="en-US" dirty="0" err="1"/>
              <a:t>Kanon</a:t>
            </a:r>
            <a:r>
              <a:rPr lang="en-US" dirty="0"/>
              <a:t> is the third generation of preachers in his family, following in the footsteps of both his father and grandfather.</a:t>
            </a:r>
          </a:p>
          <a:p>
            <a:endParaRPr lang="en-US" dirty="0"/>
          </a:p>
          <a:p>
            <a:r>
              <a:rPr lang="en-US" dirty="0"/>
              <a:t>https://</a:t>
            </a:r>
            <a:r>
              <a:rPr lang="en-US" dirty="0" err="1"/>
              <a:t>www.huffpost.com</a:t>
            </a:r>
            <a:r>
              <a:rPr lang="en-US" dirty="0"/>
              <a:t>/entry/kanon-tipton-child-preacher_n_928208</a:t>
            </a:r>
          </a:p>
          <a:p>
            <a:r>
              <a:rPr lang="en-US" b="1" dirty="0" err="1"/>
              <a:t>Kanon</a:t>
            </a:r>
            <a:r>
              <a:rPr lang="en-US" b="1" dirty="0"/>
              <a:t> Tipton, 4-Year-Old Preacher, Gains YouTube Fame (VIDEO)</a:t>
            </a:r>
          </a:p>
          <a:p>
            <a:r>
              <a:rPr lang="en-US" dirty="0"/>
              <a:t>WATCH: 4-Year-Old Preaching Sensation</a:t>
            </a:r>
          </a:p>
          <a:p>
            <a:r>
              <a:rPr lang="en-US" dirty="0"/>
              <a:t>Aug 16, 2011, 11:56 AM EDT| </a:t>
            </a:r>
            <a:r>
              <a:rPr lang="en-US" b="1" dirty="0"/>
              <a:t>Updated</a:t>
            </a:r>
            <a:r>
              <a:rPr lang="en-US" dirty="0"/>
              <a:t> Dec 6, 2017</a:t>
            </a:r>
          </a:p>
          <a:p>
            <a:r>
              <a:rPr lang="en-US" dirty="0"/>
              <a:t>Accessed 28 Jan 2024</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9ED3D1-A14E-2144-B163-33DBEB59D2B2}"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4307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1" dirty="0"/>
              <a:t>Stress relief from laughter? It's no joke</a:t>
            </a:r>
          </a:p>
          <a:p>
            <a:r>
              <a:rPr lang="en-SG" i="1" dirty="0"/>
              <a:t>When it comes to relieving stress, more giggles and guffaws are just what the doctor ordered. Here's why.</a:t>
            </a:r>
          </a:p>
          <a:p>
            <a:r>
              <a:rPr lang="en-SG" dirty="0">
                <a:hlinkClick r:id="rId3"/>
              </a:rPr>
              <a:t>By Mayo Clinic Staff</a:t>
            </a:r>
            <a:endParaRPr lang="en-SG" dirty="0"/>
          </a:p>
          <a:p>
            <a:r>
              <a:rPr lang="en-SG" dirty="0"/>
              <a:t>Whether you're guffawing at a sitcom on TV or quietly giggling at a newspaper cartoon, laughing does you good. Laughter is a great form of stress relief, and that's no joke.</a:t>
            </a:r>
          </a:p>
          <a:p>
            <a:r>
              <a:rPr lang="en-SG" b="1" dirty="0"/>
              <a:t>Stress relief from laughter</a:t>
            </a:r>
          </a:p>
          <a:p>
            <a:r>
              <a:rPr lang="en-SG" dirty="0"/>
              <a:t>A good sense of </a:t>
            </a:r>
            <a:r>
              <a:rPr lang="en-SG" dirty="0" err="1"/>
              <a:t>humor</a:t>
            </a:r>
            <a:r>
              <a:rPr lang="en-SG" dirty="0"/>
              <a:t> can't cure all ailments, but data is mounting about the positive things laughter can do.</a:t>
            </a:r>
          </a:p>
          <a:p>
            <a:r>
              <a:rPr lang="en-SG" b="1" dirty="0"/>
              <a:t>Short-term benefits</a:t>
            </a:r>
          </a:p>
          <a:p>
            <a:r>
              <a:rPr lang="en-SG" dirty="0"/>
              <a:t>A good laugh has great short-term effects. When you start to laugh, it doesn't just lighten your load mentally, it actually induces physical changes in your body. Laughter can:</a:t>
            </a:r>
          </a:p>
          <a:p>
            <a:r>
              <a:rPr lang="en-SG" b="1" dirty="0"/>
              <a:t>Stimulate many organs.</a:t>
            </a:r>
            <a:r>
              <a:rPr lang="en-SG" dirty="0"/>
              <a:t> Laughter enhances your intake of oxygen-rich air, stimulates your heart, lungs and muscles, and increases the endorphins that are released by your brain.</a:t>
            </a:r>
          </a:p>
          <a:p>
            <a:r>
              <a:rPr lang="en-SG" b="1" dirty="0"/>
              <a:t>Activate and relieve your stress response.</a:t>
            </a:r>
            <a:r>
              <a:rPr lang="en-SG" dirty="0"/>
              <a:t> A rollicking laugh fires up and then cools down your stress response, and it can increase and then decrease your heart rate and blood pressure. The result? A good, relaxed feeling.</a:t>
            </a:r>
          </a:p>
          <a:p>
            <a:r>
              <a:rPr lang="en-SG" b="1" dirty="0"/>
              <a:t>Soothe tension.</a:t>
            </a:r>
            <a:r>
              <a:rPr lang="en-SG" dirty="0"/>
              <a:t> Laughter can also stimulate circulation and aid muscle relaxation, both of which can help reduce some of the physical symptoms of stress.</a:t>
            </a:r>
          </a:p>
          <a:p>
            <a:r>
              <a:rPr lang="en-SG" b="1" dirty="0"/>
              <a:t>Long-term effects</a:t>
            </a:r>
          </a:p>
          <a:p>
            <a:r>
              <a:rPr lang="en-SG" dirty="0"/>
              <a:t>Laughter isn't just a quick pick-me-up, though. It's also good for you over the long term. Laughter may:</a:t>
            </a:r>
          </a:p>
          <a:p>
            <a:r>
              <a:rPr lang="en-SG" b="1" dirty="0"/>
              <a:t>Improve your immune system.</a:t>
            </a:r>
            <a:r>
              <a:rPr lang="en-SG" dirty="0"/>
              <a:t> Negative thoughts manifest into chemical reactions that can affect your body by bringing more stress into your system and decreasing your immunity. By contrast, positive thoughts can actually release neuropeptides that help fight stress and potentially more-serious illnesses.</a:t>
            </a:r>
          </a:p>
          <a:p>
            <a:r>
              <a:rPr lang="en-SG" b="1" dirty="0"/>
              <a:t>Relieve pain.</a:t>
            </a:r>
            <a:r>
              <a:rPr lang="en-SG" dirty="0"/>
              <a:t> Laughter may ease pain by causing the body to produce its own natural painkillers.</a:t>
            </a:r>
          </a:p>
          <a:p>
            <a:r>
              <a:rPr lang="en-SG" b="1" dirty="0"/>
              <a:t>Increase personal satisfaction.</a:t>
            </a:r>
            <a:r>
              <a:rPr lang="en-SG" dirty="0"/>
              <a:t> Laughter can also make it easier to cope with difficult situations. It also helps you connect with other people.</a:t>
            </a:r>
          </a:p>
          <a:p>
            <a:r>
              <a:rPr lang="en-SG" b="1" dirty="0"/>
              <a:t>Improve your mood.</a:t>
            </a:r>
            <a:r>
              <a:rPr lang="en-SG" dirty="0"/>
              <a:t> Many people experience depression, sometimes due to chronic illnesses. Laughter can help lessen your depression and anxiety and may make you feel happier.</a:t>
            </a:r>
          </a:p>
          <a:p>
            <a:r>
              <a:rPr lang="en-SG" b="1" dirty="0"/>
              <a:t>Improve your sense of </a:t>
            </a:r>
            <a:r>
              <a:rPr lang="en-SG" b="1" dirty="0" err="1"/>
              <a:t>humor</a:t>
            </a:r>
            <a:endParaRPr lang="en-SG" b="1" dirty="0"/>
          </a:p>
          <a:p>
            <a:r>
              <a:rPr lang="en-SG" dirty="0"/>
              <a:t>Are you afraid you have an underdeveloped — or </a:t>
            </a:r>
            <a:r>
              <a:rPr lang="en-SG" dirty="0" err="1"/>
              <a:t>nonexistent</a:t>
            </a:r>
            <a:r>
              <a:rPr lang="en-SG" dirty="0"/>
              <a:t> — sense of </a:t>
            </a:r>
            <a:r>
              <a:rPr lang="en-SG" dirty="0" err="1"/>
              <a:t>humor</a:t>
            </a:r>
            <a:r>
              <a:rPr lang="en-SG" dirty="0"/>
              <a:t>? No problem. </a:t>
            </a:r>
            <a:r>
              <a:rPr lang="en-SG" dirty="0" err="1"/>
              <a:t>Humor</a:t>
            </a:r>
            <a:r>
              <a:rPr lang="en-SG" dirty="0"/>
              <a:t> can be learned. In fact, developing or refining your sense of </a:t>
            </a:r>
            <a:r>
              <a:rPr lang="en-SG" dirty="0" err="1"/>
              <a:t>humor</a:t>
            </a:r>
            <a:r>
              <a:rPr lang="en-SG" dirty="0"/>
              <a:t> may be easier than you think.</a:t>
            </a:r>
          </a:p>
          <a:p>
            <a:r>
              <a:rPr lang="en-SG" b="1" dirty="0"/>
              <a:t>Put </a:t>
            </a:r>
            <a:r>
              <a:rPr lang="en-SG" b="1" dirty="0" err="1"/>
              <a:t>humor</a:t>
            </a:r>
            <a:r>
              <a:rPr lang="en-SG" b="1" dirty="0"/>
              <a:t> on your horizon.</a:t>
            </a:r>
            <a:r>
              <a:rPr lang="en-SG" dirty="0"/>
              <a:t> Find a few simple items, such as photos, greeting cards or comic strips, that make you chuckle. Then hang them up at home or in your office. Keep funny movies, books, magazines or comedy videos on hand for when you need an added </a:t>
            </a:r>
            <a:r>
              <a:rPr lang="en-SG" dirty="0" err="1"/>
              <a:t>humor</a:t>
            </a:r>
            <a:r>
              <a:rPr lang="en-SG" dirty="0"/>
              <a:t> boost. Look online at joke websites. Go to a comedy club.</a:t>
            </a:r>
          </a:p>
          <a:p>
            <a:r>
              <a:rPr lang="en-SG" b="1" dirty="0"/>
              <a:t>Laugh and the world laughs with you.</a:t>
            </a:r>
            <a:r>
              <a:rPr lang="en-SG" dirty="0"/>
              <a:t> Find a way to laugh about your own situations and watch your stress begin to fade away. Even if it feels forced at first, practice laughing. It does your body good.</a:t>
            </a:r>
          </a:p>
          <a:p>
            <a:r>
              <a:rPr lang="en-SG" dirty="0"/>
              <a:t>Consider trying laughter yoga. In laughter yoga, people practice laughter as a group. Laughter is forced at first, but it can soon turn into spontaneous laughter.</a:t>
            </a:r>
          </a:p>
          <a:p>
            <a:r>
              <a:rPr lang="en-SG" b="1" dirty="0"/>
              <a:t>Share a laugh.</a:t>
            </a:r>
            <a:r>
              <a:rPr lang="en-SG" dirty="0"/>
              <a:t> Make it a habit to spend time with friends who make you laugh. And then return the </a:t>
            </a:r>
            <a:r>
              <a:rPr lang="en-SG" dirty="0" err="1"/>
              <a:t>favor</a:t>
            </a:r>
            <a:r>
              <a:rPr lang="en-SG" dirty="0"/>
              <a:t> by sharing funny stories or jokes with those around you.</a:t>
            </a:r>
          </a:p>
          <a:p>
            <a:r>
              <a:rPr lang="en-SG" b="1" dirty="0"/>
              <a:t>Knock, knock.</a:t>
            </a:r>
            <a:r>
              <a:rPr lang="en-SG" dirty="0"/>
              <a:t> Browse through your local bookstore or library's selection of joke books and add a few jokes to your list that you can share with friends.</a:t>
            </a:r>
          </a:p>
          <a:p>
            <a:r>
              <a:rPr lang="en-SG" b="1" dirty="0"/>
              <a:t>Know what isn't funny.</a:t>
            </a:r>
            <a:r>
              <a:rPr lang="en-SG" dirty="0"/>
              <a:t> Don't laugh at the expense of others. Some forms of </a:t>
            </a:r>
            <a:r>
              <a:rPr lang="en-SG" dirty="0" err="1"/>
              <a:t>humor</a:t>
            </a:r>
            <a:r>
              <a:rPr lang="en-SG" dirty="0"/>
              <a:t> aren't appropriate. Use your best judgment to discern a good joke from a bad or hurtful one.</a:t>
            </a:r>
          </a:p>
          <a:p>
            <a:r>
              <a:rPr lang="en-SG" b="1" dirty="0"/>
              <a:t>Laughter is the best medicine</a:t>
            </a:r>
          </a:p>
          <a:p>
            <a:r>
              <a:rPr lang="en-SG" dirty="0"/>
              <a:t>Go ahead and give it a try. Turn the corners of your mouth up into a smile and then give a laugh, even if it feels a little forced. Once you've had your chuckle, take stock of how you're feeling. Are your muscles a little less tense? Do you feel more relaxed or buoyant? That's the natural wonder of laughing at work.</a:t>
            </a:r>
          </a:p>
          <a:p>
            <a:endParaRPr lang="en-SG" dirty="0"/>
          </a:p>
          <a:p>
            <a:r>
              <a:rPr lang="en-SG" dirty="0"/>
              <a:t>Published 5 April 2019</a:t>
            </a:r>
          </a:p>
          <a:p>
            <a:r>
              <a:rPr lang="en-SG" dirty="0"/>
              <a:t>https://</a:t>
            </a:r>
            <a:r>
              <a:rPr lang="en-SG" dirty="0" err="1"/>
              <a:t>www.mayoclinic.org</a:t>
            </a:r>
            <a:r>
              <a:rPr lang="en-SG" dirty="0"/>
              <a:t>/healthy-lifestyle/stress-management/in-depth/stress-relief/art-20044456</a:t>
            </a:r>
          </a:p>
          <a:p>
            <a:r>
              <a:rPr lang="en-SG" dirty="0"/>
              <a:t>Accessed 21 April 2020</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19ED3D1-A14E-2144-B163-33DBEB59D2B2}"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40964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3671201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149187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60749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237056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91517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a:p>
          <a:p>
            <a:r>
              <a:rPr lang="en-US">
                <a:latin typeface="Arial"/>
                <a:cs typeface="Arial"/>
              </a:rPr>
              <a:t>Restatement</a:t>
            </a:r>
          </a:p>
          <a:p>
            <a:endParaRPr lang="en-US" dirty="0"/>
          </a:p>
        </p:txBody>
      </p:sp>
    </p:spTree>
    <p:extLst>
      <p:ext uri="{BB962C8B-B14F-4D97-AF65-F5344CB8AC3E}">
        <p14:creationId xmlns:p14="http://schemas.microsoft.com/office/powerpoint/2010/main" val="72534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56A3CA62-CBEF-6F48-9EA0-BC62B0A5011A}" type="datetime1">
              <a:rPr lang="en-US"/>
              <a:pPr>
                <a:defRPr/>
              </a:pPr>
              <a:t>1/28/24</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2323FA7-8365-D540-91FD-E088970F2F41}" type="slidenum">
              <a:rPr lang="en-US"/>
              <a:pPr>
                <a:defRPr/>
              </a:pPr>
              <a:t>‹#›</a:t>
            </a:fld>
            <a:endParaRPr lang="en-US"/>
          </a:p>
        </p:txBody>
      </p:sp>
    </p:spTree>
    <p:extLst>
      <p:ext uri="{BB962C8B-B14F-4D97-AF65-F5344CB8AC3E}">
        <p14:creationId xmlns:p14="http://schemas.microsoft.com/office/powerpoint/2010/main" val="26338506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46A43E61-AAEA-2D44-82EA-E0B6AAD91398}" type="datetime1">
              <a:rPr lang="en-US"/>
              <a:pPr>
                <a:defRPr/>
              </a:pPr>
              <a:t>1/28/24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D1B322-9B19-9943-B155-483A9D8BC6F4}" type="slidenum">
              <a:rPr lang="en-US"/>
              <a:pPr>
                <a:defRPr/>
              </a:pPr>
              <a:t>‹#›</a:t>
            </a:fld>
            <a:endParaRPr lang="en-US"/>
          </a:p>
        </p:txBody>
      </p:sp>
    </p:spTree>
    <p:extLst>
      <p:ext uri="{BB962C8B-B14F-4D97-AF65-F5344CB8AC3E}">
        <p14:creationId xmlns:p14="http://schemas.microsoft.com/office/powerpoint/2010/main" val="176429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93D4F58-43AC-2842-89E6-2F5D414A062C}" type="datetime1">
              <a:rPr lang="en-US"/>
              <a:pPr>
                <a:defRPr/>
              </a:pPr>
              <a:t>1/28/24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48206BA-1B88-AA4B-B9BC-2EAC4ED3ED7C}" type="slidenum">
              <a:rPr lang="en-US"/>
              <a:pPr>
                <a:defRPr/>
              </a:pPr>
              <a:t>‹#›</a:t>
            </a:fld>
            <a:endParaRPr lang="en-US"/>
          </a:p>
        </p:txBody>
      </p:sp>
    </p:spTree>
    <p:extLst>
      <p:ext uri="{BB962C8B-B14F-4D97-AF65-F5344CB8AC3E}">
        <p14:creationId xmlns:p14="http://schemas.microsoft.com/office/powerpoint/2010/main" val="3092046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989835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4118475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050688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467076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382839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23965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1392963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1685661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75886EA7-7B3A-7944-A35C-72A46459CA97}" type="datetime1">
              <a:rPr lang="en-US"/>
              <a:pPr>
                <a:defRPr/>
              </a:pPr>
              <a:t>1/28/24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35C7F07-3196-C140-A858-AB759E9233BE}" type="slidenum">
              <a:rPr lang="en-US"/>
              <a:pPr>
                <a:defRPr/>
              </a:pPr>
              <a:t>‹#›</a:t>
            </a:fld>
            <a:endParaRPr lang="en-US"/>
          </a:p>
        </p:txBody>
      </p:sp>
    </p:spTree>
    <p:extLst>
      <p:ext uri="{BB962C8B-B14F-4D97-AF65-F5344CB8AC3E}">
        <p14:creationId xmlns:p14="http://schemas.microsoft.com/office/powerpoint/2010/main" val="46951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7706410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78208810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483761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9194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40959174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69025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95743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4164780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84037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39759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75318DC8-570A-DB4B-A19C-5126CAA68F26}" type="datetime1">
              <a:rPr lang="en-US"/>
              <a:pPr>
                <a:defRPr/>
              </a:pPr>
              <a:t>1/28/24</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62A87802-D6D2-DC42-88F5-430376311766}" type="slidenum">
              <a:rPr lang="en-US"/>
              <a:pPr>
                <a:defRPr/>
              </a:pPr>
              <a:t>‹#›</a:t>
            </a:fld>
            <a:endParaRPr lang="en-US"/>
          </a:p>
        </p:txBody>
      </p:sp>
    </p:spTree>
    <p:extLst>
      <p:ext uri="{BB962C8B-B14F-4D97-AF65-F5344CB8AC3E}">
        <p14:creationId xmlns:p14="http://schemas.microsoft.com/office/powerpoint/2010/main" val="234910310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666841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950865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882660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242862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57152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21609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83C9D45-CF89-DB47-8BAF-C25EE59C1EDE}" type="datetime1">
              <a:rPr lang="en-US"/>
              <a:pPr>
                <a:defRPr/>
              </a:pPr>
              <a:t>1/28/24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89FBFCB-BEF5-114F-9313-F3C499274019}" type="slidenum">
              <a:rPr lang="en-US"/>
              <a:pPr>
                <a:defRPr/>
              </a:pPr>
              <a:t>‹#›</a:t>
            </a:fld>
            <a:endParaRPr lang="en-US"/>
          </a:p>
        </p:txBody>
      </p:sp>
    </p:spTree>
    <p:extLst>
      <p:ext uri="{BB962C8B-B14F-4D97-AF65-F5344CB8AC3E}">
        <p14:creationId xmlns:p14="http://schemas.microsoft.com/office/powerpoint/2010/main" val="89773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DD4D0779-507D-E745-8386-51F236C154E1}" type="datetime1">
              <a:rPr lang="en-US"/>
              <a:pPr>
                <a:defRPr/>
              </a:pPr>
              <a:t>1/28/24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038F593-97A7-1B4C-BFBD-6F8E075FC475}" type="slidenum">
              <a:rPr lang="en-US"/>
              <a:pPr>
                <a:defRPr/>
              </a:pPr>
              <a:t>‹#›</a:t>
            </a:fld>
            <a:endParaRPr lang="en-US"/>
          </a:p>
        </p:txBody>
      </p:sp>
    </p:spTree>
    <p:extLst>
      <p:ext uri="{BB962C8B-B14F-4D97-AF65-F5344CB8AC3E}">
        <p14:creationId xmlns:p14="http://schemas.microsoft.com/office/powerpoint/2010/main" val="282102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24314F-B48C-4740-81F9-F5E316A06950}" type="datetime1">
              <a:rPr lang="en-US"/>
              <a:pPr>
                <a:defRPr/>
              </a:pPr>
              <a:t>1/28/24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1C0A242-306D-7B4D-8EE9-4E71EB9D933D}" type="slidenum">
              <a:rPr lang="en-US"/>
              <a:pPr>
                <a:defRPr/>
              </a:pPr>
              <a:t>‹#›</a:t>
            </a:fld>
            <a:endParaRPr lang="en-US"/>
          </a:p>
        </p:txBody>
      </p:sp>
    </p:spTree>
    <p:extLst>
      <p:ext uri="{BB962C8B-B14F-4D97-AF65-F5344CB8AC3E}">
        <p14:creationId xmlns:p14="http://schemas.microsoft.com/office/powerpoint/2010/main" val="394347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ED8E0C9-F66D-8943-B1AC-165540F98A87}" type="datetime1">
              <a:rPr lang="en-US"/>
              <a:pPr>
                <a:defRPr/>
              </a:pPr>
              <a:t>1/28/24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9826C65-7DA0-4B4C-A4E2-9FEDBDB101B5}" type="slidenum">
              <a:rPr lang="en-US"/>
              <a:pPr>
                <a:defRPr/>
              </a:pPr>
              <a:t>‹#›</a:t>
            </a:fld>
            <a:endParaRPr lang="en-US"/>
          </a:p>
        </p:txBody>
      </p:sp>
    </p:spTree>
    <p:extLst>
      <p:ext uri="{BB962C8B-B14F-4D97-AF65-F5344CB8AC3E}">
        <p14:creationId xmlns:p14="http://schemas.microsoft.com/office/powerpoint/2010/main" val="2200373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7" name="Straight Connector 16"/>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 name="Straight Connector 19"/>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a:lstStyle>
            <a:lvl1pPr>
              <a:defRPr/>
            </a:lvl1pPr>
          </a:lstStyle>
          <a:p>
            <a:pPr>
              <a:defRPr/>
            </a:pPr>
            <a:fld id="{D338ADD1-9CFF-FB48-AA52-D76CA2C2D9D1}" type="datetime1">
              <a:rPr lang="en-US"/>
              <a:pPr>
                <a:defRPr/>
              </a:pPr>
              <a:t>1/28/24</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A50DD080-9A02-6345-991E-4D4F22E7216E}" type="slidenum">
              <a:rPr lang="en-US"/>
              <a:pPr>
                <a:defRPr/>
              </a:pPr>
              <a:t>‹#›</a:t>
            </a:fld>
            <a:endParaRPr lang="en-US"/>
          </a:p>
        </p:txBody>
      </p:sp>
      <p:sp>
        <p:nvSpPr>
          <p:cNvPr id="14" name="Footer Placeholder 22"/>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158293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7" name="Straight Connector 16"/>
          <p:cNvSpPr>
            <a:spLocks noChangeShapeType="1"/>
          </p:cNvSpPr>
          <p:nvPr/>
        </p:nvSpPr>
        <p:spPr bwMode="auto">
          <a:xfrm>
            <a:off x="8991600" y="0"/>
            <a:ext cx="0" cy="6858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9" name="Straight Connector 18"/>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1" name="Straight Connector 20"/>
          <p:cNvSpPr>
            <a:spLocks noChangeShapeType="1"/>
          </p:cNvSpPr>
          <p:nvPr/>
        </p:nvSpPr>
        <p:spPr bwMode="auto">
          <a:xfrm>
            <a:off x="6192838" y="0"/>
            <a:ext cx="0" cy="68580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a:lstStyle>
            <a:lvl1pPr>
              <a:defRPr/>
            </a:lvl1pPr>
          </a:lstStyle>
          <a:p>
            <a:pPr>
              <a:defRPr/>
            </a:pPr>
            <a:fld id="{A78BA226-ACB3-F042-8795-5D8DEFE6F987}" type="datetime1">
              <a:rPr lang="en-US"/>
              <a:pPr>
                <a:defRPr/>
              </a:pPr>
              <a:t>1/28/24</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C68E1866-9ED5-C740-BA2E-AB2A07794A28}" type="slidenum">
              <a:rPr lang="en-US"/>
              <a:pPr>
                <a:defRPr/>
              </a:pPr>
              <a:t>‹#›</a:t>
            </a:fld>
            <a:endParaRPr lang="en-US"/>
          </a:p>
        </p:txBody>
      </p:sp>
      <p:sp>
        <p:nvSpPr>
          <p:cNvPr id="14" name="Footer Placeholder 2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0301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2" name="Title Placeholder 21"/>
          <p:cNvSpPr>
            <a:spLocks noGrp="1"/>
          </p:cNvSpPr>
          <p:nvPr>
            <p:ph type="title"/>
          </p:nvPr>
        </p:nvSpPr>
        <p:spPr>
          <a:xfrm>
            <a:off x="457200" y="274638"/>
            <a:ext cx="8147050" cy="1143000"/>
          </a:xfrm>
          <a:prstGeom prst="rect">
            <a:avLst/>
          </a:prstGeom>
        </p:spPr>
        <p:txBody>
          <a:bodyPr vert="horz" wrap="square" lIns="91440" tIns="45720" rIns="91440" bIns="45720" numCol="1" anchor="b" anchorCtr="0" compatLnSpc="1">
            <a:prstTxWarp prst="textNoShape">
              <a:avLst/>
            </a:prstTxWarp>
            <a:normAutofit/>
          </a:bodyPr>
          <a:lstStyle/>
          <a:p>
            <a:pPr lvl="0"/>
            <a:r>
              <a:rPr lang="en-US" dirty="0"/>
              <a:t>Click to edit Master title style</a:t>
            </a:r>
          </a:p>
        </p:txBody>
      </p:sp>
      <p:sp>
        <p:nvSpPr>
          <p:cNvPr id="1028" name="Text Placeholder 12"/>
          <p:cNvSpPr>
            <a:spLocks noGrp="1"/>
          </p:cNvSpPr>
          <p:nvPr>
            <p:ph type="body" idx="1"/>
          </p:nvPr>
        </p:nvSpPr>
        <p:spPr bwMode="auto">
          <a:xfrm>
            <a:off x="457200" y="1600200"/>
            <a:ext cx="814705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Century Schoolbook" charset="0"/>
              </a:defRPr>
            </a:lvl1pPr>
          </a:lstStyle>
          <a:p>
            <a:pPr>
              <a:defRPr/>
            </a:pPr>
            <a:fld id="{4EC21D7D-2D04-304D-B480-C84BB5E94C7E}" type="datetime1">
              <a:rPr lang="en-US"/>
              <a:pPr>
                <a:defRPr/>
              </a:pPr>
              <a:t>1/28/24</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2"/>
                </a:solidFill>
                <a:latin typeface="Century Schoolbook" charset="0"/>
                <a:ea typeface="ＭＳ Ｐゴシック" charset="-128"/>
                <a:cs typeface="ＭＳ Ｐゴシック" charset="-128"/>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32" name="Straight Connector 8"/>
          <p:cNvSpPr>
            <a:spLocks noChangeShapeType="1"/>
          </p:cNvSpPr>
          <p:nvPr/>
        </p:nvSpPr>
        <p:spPr bwMode="auto">
          <a:xfrm>
            <a:off x="8991600" y="0"/>
            <a:ext cx="0" cy="685800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1034" name="Straight Connector 10"/>
          <p:cNvSpPr>
            <a:spLocks noChangeShapeType="1"/>
          </p:cNvSpPr>
          <p:nvPr/>
        </p:nvSpPr>
        <p:spPr bwMode="auto">
          <a:xfrm>
            <a:off x="8915400" y="0"/>
            <a:ext cx="0" cy="685800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latin typeface="Century Schoolbook" charset="0"/>
              </a:defRPr>
            </a:lvl1pPr>
          </a:lstStyle>
          <a:p>
            <a:pPr>
              <a:defRPr/>
            </a:pPr>
            <a:fld id="{0D0FD251-0DE1-C746-A3C8-590E388601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3" r:id="rId1"/>
    <p:sldLayoutId id="2147483886" r:id="rId2"/>
    <p:sldLayoutId id="2147483894" r:id="rId3"/>
    <p:sldLayoutId id="2147483887" r:id="rId4"/>
    <p:sldLayoutId id="2147483888" r:id="rId5"/>
    <p:sldLayoutId id="2147483889" r:id="rId6"/>
    <p:sldLayoutId id="2147483890" r:id="rId7"/>
    <p:sldLayoutId id="2147483895" r:id="rId8"/>
    <p:sldLayoutId id="2147483896" r:id="rId9"/>
    <p:sldLayoutId id="2147483891" r:id="rId10"/>
    <p:sldLayoutId id="2147483892" r:id="rId11"/>
  </p:sldLayoutIdLst>
  <p:txStyles>
    <p:title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p:titleStyle>
    <p:bodyStyle>
      <a:lvl1pPr marL="273050" indent="-273050" algn="l" rtl="0" eaLnBrk="0" fontAlgn="base" hangingPunct="0">
        <a:spcBef>
          <a:spcPts val="600"/>
        </a:spcBef>
        <a:spcAft>
          <a:spcPct val="0"/>
        </a:spcAft>
        <a:buClr>
          <a:schemeClr val="accent1"/>
        </a:buClr>
        <a:buSzPct val="70000"/>
        <a:buFont typeface="Wingdings" charset="0"/>
        <a:buChar char=""/>
        <a:defRPr sz="2800" b="1" kern="1200">
          <a:solidFill>
            <a:schemeClr val="tx1"/>
          </a:solidFill>
          <a:latin typeface="Arial"/>
          <a:ea typeface="ＭＳ Ｐゴシック" pitchFamily="-108" charset="-128"/>
          <a:cs typeface="Arial"/>
        </a:defRPr>
      </a:lvl1pPr>
      <a:lvl2pPr marL="639763" indent="-273050" algn="l" rtl="0" eaLnBrk="0" fontAlgn="base" hangingPunct="0">
        <a:spcBef>
          <a:spcPct val="20000"/>
        </a:spcBef>
        <a:spcAft>
          <a:spcPct val="0"/>
        </a:spcAft>
        <a:buClr>
          <a:schemeClr val="accent1"/>
        </a:buClr>
        <a:buSzPct val="80000"/>
        <a:buFont typeface="Wingdings 2" charset="0"/>
        <a:buChar char=""/>
        <a:defRPr sz="2400" b="1" kern="1200">
          <a:solidFill>
            <a:schemeClr val="tx1"/>
          </a:solidFill>
          <a:latin typeface="Arial"/>
          <a:ea typeface="ＭＳ Ｐゴシック" pitchFamily="-108" charset="-128"/>
          <a:cs typeface="Arial"/>
        </a:defRPr>
      </a:lvl2pPr>
      <a:lvl3pPr marL="914400" indent="-182563" algn="l" rtl="0" eaLnBrk="0" fontAlgn="base" hangingPunct="0">
        <a:spcBef>
          <a:spcPct val="20000"/>
        </a:spcBef>
        <a:spcAft>
          <a:spcPct val="0"/>
        </a:spcAft>
        <a:buClr>
          <a:srgbClr val="E0752F"/>
        </a:buClr>
        <a:buSzPct val="60000"/>
        <a:buFont typeface="Wingdings" charset="0"/>
        <a:buChar char=""/>
        <a:defRPr sz="2000" b="1" kern="1200">
          <a:solidFill>
            <a:schemeClr val="tx1"/>
          </a:solidFill>
          <a:latin typeface="Arial"/>
          <a:ea typeface="ＭＳ Ｐゴシック" pitchFamily="-108" charset="-128"/>
          <a:cs typeface="Arial"/>
        </a:defRPr>
      </a:lvl3pPr>
      <a:lvl4pPr marL="1187450" indent="-182563" algn="l" rtl="0" eaLnBrk="0" fontAlgn="base" hangingPunct="0">
        <a:spcBef>
          <a:spcPct val="20000"/>
        </a:spcBef>
        <a:spcAft>
          <a:spcPct val="0"/>
        </a:spcAft>
        <a:buClr>
          <a:srgbClr val="FEC3AE"/>
        </a:buClr>
        <a:buSzPct val="60000"/>
        <a:buFont typeface="Wingdings" charset="0"/>
        <a:buChar char=""/>
        <a:defRPr sz="2000" b="1" kern="1200">
          <a:solidFill>
            <a:schemeClr val="tx1"/>
          </a:solidFill>
          <a:latin typeface="Arial"/>
          <a:ea typeface="ＭＳ Ｐゴシック" pitchFamily="-108" charset="-128"/>
          <a:cs typeface="Arial"/>
        </a:defRPr>
      </a:lvl4pPr>
      <a:lvl5pPr marL="1462088" indent="-182563" algn="l" rtl="0" eaLnBrk="0" fontAlgn="base" hangingPunct="0">
        <a:spcBef>
          <a:spcPct val="20000"/>
        </a:spcBef>
        <a:spcAft>
          <a:spcPct val="0"/>
        </a:spcAft>
        <a:buClr>
          <a:srgbClr val="BDCAE9"/>
        </a:buClr>
        <a:buSzPct val="68000"/>
        <a:buFont typeface="Wingdings 2" charset="0"/>
        <a:buChar char=""/>
        <a:defRPr b="1" kern="1200">
          <a:solidFill>
            <a:schemeClr val="tx1"/>
          </a:solidFill>
          <a:latin typeface="Arial"/>
          <a:ea typeface="ＭＳ Ｐゴシック" pitchFamily="-108" charset="-128"/>
          <a:cs typeface="Arial"/>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1351205643"/>
      </p:ext>
    </p:extLst>
  </p:cSld>
  <p:clrMap bg1="dk2" tx1="lt1" bg2="dk1" tx2="lt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54539030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humor.250w.t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91000" y="1905000"/>
            <a:ext cx="49530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Title 1"/>
          <p:cNvSpPr>
            <a:spLocks noGrp="1"/>
          </p:cNvSpPr>
          <p:nvPr>
            <p:ph type="ctrTitle"/>
          </p:nvPr>
        </p:nvSpPr>
        <p:spPr bwMode="auto">
          <a:xfrm>
            <a:off x="971600" y="566618"/>
            <a:ext cx="7467600" cy="2865438"/>
          </a:xfrm>
        </p:spPr>
        <p:txBody>
          <a:bodyPr/>
          <a:lstStyle/>
          <a:p>
            <a:pPr eaLnBrk="1" hangingPunct="1"/>
            <a:r>
              <a:rPr lang="en-US" sz="8800" cap="none" dirty="0">
                <a:latin typeface="Action Jackson" charset="0"/>
                <a:ea typeface="ＭＳ Ｐゴシック" charset="0"/>
                <a:cs typeface="Action Jackson" charset="0"/>
              </a:rPr>
              <a:t>HUMOR IN PREACHING</a:t>
            </a:r>
          </a:p>
        </p:txBody>
      </p:sp>
      <p:sp>
        <p:nvSpPr>
          <p:cNvPr id="25603" name="Text Box 5"/>
          <p:cNvSpPr txBox="1">
            <a:spLocks noChangeArrowheads="1"/>
          </p:cNvSpPr>
          <p:nvPr/>
        </p:nvSpPr>
        <p:spPr bwMode="auto">
          <a:xfrm>
            <a:off x="0" y="5949280"/>
            <a:ext cx="50292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Dr. Rick Griffith</a:t>
            </a:r>
            <a:b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b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Jordan Evangelical Theological Seminary</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ＭＳ Ｐゴシック" charset="0"/>
              </a:rPr>
              <a:t>BibleStudyDownloads.org</a:t>
            </a:r>
          </a:p>
        </p:txBody>
      </p:sp>
      <p:sp>
        <p:nvSpPr>
          <p:cNvPr id="25604" name="TextBox 4"/>
          <p:cNvSpPr txBox="1">
            <a:spLocks noChangeArrowheads="1"/>
          </p:cNvSpPr>
          <p:nvPr/>
        </p:nvSpPr>
        <p:spPr bwMode="auto">
          <a:xfrm>
            <a:off x="8316416" y="104655"/>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charset="0"/>
                <a:ea typeface="ＭＳ Ｐゴシック" charset="0"/>
              </a:rPr>
              <a:t>254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208F52-F8A7-234B-B18C-9112F8690E5C}"/>
              </a:ext>
            </a:extLst>
          </p:cNvPr>
          <p:cNvPicPr>
            <a:picLocks noChangeAspect="1"/>
          </p:cNvPicPr>
          <p:nvPr/>
        </p:nvPicPr>
        <p:blipFill>
          <a:blip r:embed="rId3"/>
          <a:stretch>
            <a:fillRect/>
          </a:stretch>
        </p:blipFill>
        <p:spPr>
          <a:xfrm>
            <a:off x="1907704" y="-12623"/>
            <a:ext cx="5688632" cy="6883245"/>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453" y="-27384"/>
            <a:ext cx="9143999" cy="1080120"/>
          </a:xfrm>
          <a:solidFill>
            <a:schemeClr val="bg1"/>
          </a:solidFill>
          <a:effectLst/>
        </p:spPr>
        <p:txBody>
          <a:bodyPr/>
          <a:lstStyle/>
          <a:p>
            <a:pPr>
              <a:defRPr/>
            </a:pPr>
            <a:r>
              <a:rPr lang="en-US" b="1" dirty="0" err="1">
                <a:solidFill>
                  <a:schemeClr val="tx2"/>
                </a:solidFill>
                <a:effectLst>
                  <a:glow rad="127000">
                    <a:schemeClr val="bg1"/>
                  </a:glow>
                </a:effectLst>
                <a:latin typeface="Arial" charset="0"/>
                <a:ea typeface="ＭＳ Ｐゴシック" charset="0"/>
                <a:cs typeface="ＭＳ Ｐゴシック" charset="0"/>
              </a:rPr>
              <a:t>Prata</a:t>
            </a:r>
            <a:r>
              <a:rPr lang="en-US" b="1" dirty="0">
                <a:solidFill>
                  <a:schemeClr val="tx2"/>
                </a:solidFill>
                <a:effectLst>
                  <a:glow rad="127000">
                    <a:schemeClr val="bg1"/>
                  </a:glow>
                </a:effectLst>
                <a:latin typeface="Arial" charset="0"/>
                <a:ea typeface="ＭＳ Ｐゴシック" charset="0"/>
                <a:cs typeface="ＭＳ Ｐゴシック" charset="0"/>
              </a:rPr>
              <a:t> Masks</a:t>
            </a:r>
          </a:p>
        </p:txBody>
      </p:sp>
    </p:spTree>
    <p:extLst>
      <p:ext uri="{BB962C8B-B14F-4D97-AF65-F5344CB8AC3E}">
        <p14:creationId xmlns:p14="http://schemas.microsoft.com/office/powerpoint/2010/main" val="6859783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AA63-8758-FFFC-5D5F-AEFB62797C83}"/>
              </a:ext>
            </a:extLst>
          </p:cNvPr>
          <p:cNvSpPr txBox="1">
            <a:spLocks/>
          </p:cNvSpPr>
          <p:nvPr/>
        </p:nvSpPr>
        <p:spPr bwMode="auto">
          <a:xfrm>
            <a:off x="-2" y="-27384"/>
            <a:ext cx="9143997" cy="979487"/>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Do you know why the USA has more COVID cases than Japan?</a:t>
            </a: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 y="-1232258"/>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066494F7-178B-2044-8405-44D5FDBD983A}"/>
              </a:ext>
            </a:extLst>
          </p:cNvPr>
          <p:cNvPicPr>
            <a:picLocks noChangeAspect="1"/>
          </p:cNvPicPr>
          <p:nvPr/>
        </p:nvPicPr>
        <p:blipFill rotWithShape="1">
          <a:blip r:embed="rId3"/>
          <a:srcRect t="30890" b="28999"/>
          <a:stretch/>
        </p:blipFill>
        <p:spPr>
          <a:xfrm>
            <a:off x="-1" y="1623041"/>
            <a:ext cx="9143998" cy="4542263"/>
          </a:xfrm>
          <a:prstGeom prst="rect">
            <a:avLst/>
          </a:prstGeom>
        </p:spPr>
      </p:pic>
      <p:sp>
        <p:nvSpPr>
          <p:cNvPr id="4" name="Title 1">
            <a:extLst>
              <a:ext uri="{FF2B5EF4-FFF2-40B4-BE49-F238E27FC236}">
                <a16:creationId xmlns:a16="http://schemas.microsoft.com/office/drawing/2014/main" id="{441DD11E-D89A-3E20-09DF-705A8D297EDA}"/>
              </a:ext>
            </a:extLst>
          </p:cNvPr>
          <p:cNvSpPr txBox="1">
            <a:spLocks/>
          </p:cNvSpPr>
          <p:nvPr/>
        </p:nvSpPr>
        <p:spPr bwMode="auto">
          <a:xfrm>
            <a:off x="701822" y="6027341"/>
            <a:ext cx="7740352" cy="858043"/>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Look at the way they wear masks.</a:t>
            </a:r>
          </a:p>
        </p:txBody>
      </p:sp>
      <p:sp>
        <p:nvSpPr>
          <p:cNvPr id="5" name="Title 1">
            <a:extLst>
              <a:ext uri="{FF2B5EF4-FFF2-40B4-BE49-F238E27FC236}">
                <a16:creationId xmlns:a16="http://schemas.microsoft.com/office/drawing/2014/main" id="{27E928BE-4810-DBC5-C73B-EDB20E917F5F}"/>
              </a:ext>
            </a:extLst>
          </p:cNvPr>
          <p:cNvSpPr txBox="1">
            <a:spLocks/>
          </p:cNvSpPr>
          <p:nvPr/>
        </p:nvSpPr>
        <p:spPr bwMode="auto">
          <a:xfrm>
            <a:off x="701822" y="908720"/>
            <a:ext cx="7740352" cy="670867"/>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Arial" charset="0"/>
                <a:ea typeface="ＭＳ Ｐゴシック" charset="0"/>
                <a:cs typeface="Arial"/>
              </a:rPr>
              <a:t>USA vs JAPAN</a:t>
            </a:r>
          </a:p>
        </p:txBody>
      </p:sp>
    </p:spTree>
    <p:extLst>
      <p:ext uri="{BB962C8B-B14F-4D97-AF65-F5344CB8AC3E}">
        <p14:creationId xmlns:p14="http://schemas.microsoft.com/office/powerpoint/2010/main" val="3690213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A31884C0-A684-7447-B09E-9B12A2ADB52A}"/>
              </a:ext>
            </a:extLst>
          </p:cNvPr>
          <p:cNvPicPr>
            <a:picLocks noChangeAspect="1"/>
          </p:cNvPicPr>
          <p:nvPr/>
        </p:nvPicPr>
        <p:blipFill>
          <a:blip r:embed="rId3"/>
          <a:stretch>
            <a:fillRect/>
          </a:stretch>
        </p:blipFill>
        <p:spPr>
          <a:xfrm>
            <a:off x="1151620" y="0"/>
            <a:ext cx="6840760" cy="6840760"/>
          </a:xfrm>
          <a:prstGeom prst="rect">
            <a:avLst/>
          </a:prstGeom>
        </p:spPr>
      </p:pic>
      <p:sp>
        <p:nvSpPr>
          <p:cNvPr id="2" name="Title 1">
            <a:extLst>
              <a:ext uri="{FF2B5EF4-FFF2-40B4-BE49-F238E27FC236}">
                <a16:creationId xmlns:a16="http://schemas.microsoft.com/office/drawing/2014/main" id="{DB57ED70-4F57-241E-443A-9DA80A0E0F45}"/>
              </a:ext>
            </a:extLst>
          </p:cNvPr>
          <p:cNvSpPr txBox="1">
            <a:spLocks/>
          </p:cNvSpPr>
          <p:nvPr/>
        </p:nvSpPr>
        <p:spPr bwMode="auto">
          <a:xfrm>
            <a:off x="35496" y="174452"/>
            <a:ext cx="9144000" cy="979487"/>
          </a:xfrm>
          <a:prstGeom prst="rect">
            <a:avLst/>
          </a:prstGeom>
          <a:solidFill>
            <a:schemeClr val="bg1"/>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 charset="0"/>
                <a:ea typeface="ＭＳ Ｐゴシック" charset="0"/>
                <a:cs typeface="Arial"/>
              </a:rPr>
              <a:t>The quarantine is over. </a:t>
            </a:r>
          </a:p>
        </p:txBody>
      </p:sp>
      <p:sp>
        <p:nvSpPr>
          <p:cNvPr id="4" name="Title 1">
            <a:extLst>
              <a:ext uri="{FF2B5EF4-FFF2-40B4-BE49-F238E27FC236}">
                <a16:creationId xmlns:a16="http://schemas.microsoft.com/office/drawing/2014/main" id="{774A0687-485F-9EF3-4D64-A0AEA1C3C357}"/>
              </a:ext>
            </a:extLst>
          </p:cNvPr>
          <p:cNvSpPr txBox="1">
            <a:spLocks/>
          </p:cNvSpPr>
          <p:nvPr/>
        </p:nvSpPr>
        <p:spPr bwMode="auto">
          <a:xfrm>
            <a:off x="35496" y="5742495"/>
            <a:ext cx="9144000" cy="979487"/>
          </a:xfrm>
          <a:prstGeom prst="rect">
            <a:avLst/>
          </a:prstGeom>
          <a:solidFill>
            <a:schemeClr val="bg1"/>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Arial" charset="0"/>
                <a:ea typeface="ＭＳ Ｐゴシック" charset="0"/>
                <a:cs typeface="Arial"/>
              </a:rPr>
              <a:t>Now how do we get out?</a:t>
            </a:r>
          </a:p>
        </p:txBody>
      </p:sp>
    </p:spTree>
    <p:extLst>
      <p:ext uri="{BB962C8B-B14F-4D97-AF65-F5344CB8AC3E}">
        <p14:creationId xmlns:p14="http://schemas.microsoft.com/office/powerpoint/2010/main" val="1947556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E7686D93-6AC8-D44C-94F7-C5DDBF9F8831}"/>
              </a:ext>
            </a:extLst>
          </p:cNvPr>
          <p:cNvPicPr>
            <a:picLocks noChangeAspect="1"/>
          </p:cNvPicPr>
          <p:nvPr/>
        </p:nvPicPr>
        <p:blipFill>
          <a:blip r:embed="rId3"/>
          <a:stretch>
            <a:fillRect/>
          </a:stretch>
        </p:blipFill>
        <p:spPr>
          <a:xfrm>
            <a:off x="55135" y="548679"/>
            <a:ext cx="8765337" cy="5589491"/>
          </a:xfrm>
          <a:prstGeom prst="rect">
            <a:avLst/>
          </a:prstGeom>
        </p:spPr>
      </p:pic>
    </p:spTree>
    <p:extLst>
      <p:ext uri="{BB962C8B-B14F-4D97-AF65-F5344CB8AC3E}">
        <p14:creationId xmlns:p14="http://schemas.microsoft.com/office/powerpoint/2010/main" val="40468991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47768-2AD6-4741-B609-DC49A0002408}"/>
              </a:ext>
            </a:extLst>
          </p:cNvPr>
          <p:cNvPicPr>
            <a:picLocks noChangeAspect="1"/>
          </p:cNvPicPr>
          <p:nvPr/>
        </p:nvPicPr>
        <p:blipFill>
          <a:blip r:embed="rId3"/>
          <a:stretch>
            <a:fillRect/>
          </a:stretch>
        </p:blipFill>
        <p:spPr>
          <a:xfrm>
            <a:off x="1907704" y="0"/>
            <a:ext cx="5616624" cy="6880364"/>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 y="4005064"/>
            <a:ext cx="9143999" cy="2900700"/>
          </a:xfrm>
          <a:solidFill>
            <a:schemeClr val="bg1"/>
          </a:solidFill>
          <a:effectLst/>
        </p:spPr>
        <p:txBody>
          <a:bodyPr/>
          <a:lstStyle/>
          <a:p>
            <a:pPr>
              <a:defRPr/>
            </a:pPr>
            <a:r>
              <a:rPr lang="en-US" sz="5400" b="1" dirty="0">
                <a:solidFill>
                  <a:schemeClr val="tx2"/>
                </a:solidFill>
                <a:effectLst>
                  <a:glow rad="127000">
                    <a:schemeClr val="bg1"/>
                  </a:glow>
                </a:effectLst>
                <a:latin typeface="Arial" charset="0"/>
                <a:ea typeface="ＭＳ Ｐゴシック" charset="0"/>
                <a:cs typeface="ＭＳ Ｐゴシック" charset="0"/>
              </a:rPr>
              <a:t>I'm going to the store. </a:t>
            </a:r>
            <a:br>
              <a:rPr lang="en-US" sz="5400" b="1" dirty="0">
                <a:solidFill>
                  <a:schemeClr val="tx2"/>
                </a:solidFill>
                <a:effectLst>
                  <a:glow rad="127000">
                    <a:schemeClr val="bg1"/>
                  </a:glow>
                </a:effectLst>
                <a:latin typeface="Arial" charset="0"/>
                <a:ea typeface="ＭＳ Ｐゴシック" charset="0"/>
                <a:cs typeface="ＭＳ Ｐゴシック" charset="0"/>
              </a:rPr>
            </a:br>
            <a:r>
              <a:rPr lang="en-US" sz="5400" b="1" dirty="0">
                <a:solidFill>
                  <a:schemeClr val="tx2"/>
                </a:solidFill>
                <a:effectLst>
                  <a:glow rad="127000">
                    <a:schemeClr val="bg1"/>
                  </a:glow>
                </a:effectLst>
                <a:latin typeface="Arial" charset="0"/>
                <a:ea typeface="ＭＳ Ｐゴシック" charset="0"/>
                <a:cs typeface="ＭＳ Ｐゴシック" charset="0"/>
              </a:rPr>
              <a:t>Do you want anything?</a:t>
            </a:r>
          </a:p>
        </p:txBody>
      </p:sp>
    </p:spTree>
    <p:extLst>
      <p:ext uri="{BB962C8B-B14F-4D97-AF65-F5344CB8AC3E}">
        <p14:creationId xmlns:p14="http://schemas.microsoft.com/office/powerpoint/2010/main" val="7151381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7034ED-194F-50A8-3586-60D9806E54BC}"/>
              </a:ext>
            </a:extLst>
          </p:cNvPr>
          <p:cNvGrpSpPr/>
          <p:nvPr/>
        </p:nvGrpSpPr>
        <p:grpSpPr>
          <a:xfrm>
            <a:off x="-180528" y="-1"/>
            <a:ext cx="9361040" cy="6939401"/>
            <a:chOff x="-180528" y="-1"/>
            <a:chExt cx="9361040" cy="6939401"/>
          </a:xfrm>
        </p:grpSpPr>
        <p:pic>
          <p:nvPicPr>
            <p:cNvPr id="3" name="Picture 2">
              <a:extLst>
                <a:ext uri="{FF2B5EF4-FFF2-40B4-BE49-F238E27FC236}">
                  <a16:creationId xmlns:a16="http://schemas.microsoft.com/office/drawing/2014/main" id="{2AB20567-2C14-1D43-8462-9180C9D7930D}"/>
                </a:ext>
              </a:extLst>
            </p:cNvPr>
            <p:cNvPicPr>
              <a:picLocks noChangeAspect="1"/>
            </p:cNvPicPr>
            <p:nvPr/>
          </p:nvPicPr>
          <p:blipFill rotWithShape="1">
            <a:blip r:embed="rId3"/>
            <a:srcRect l="3572" r="3572"/>
            <a:stretch/>
          </p:blipFill>
          <p:spPr>
            <a:xfrm>
              <a:off x="-180528" y="-1"/>
              <a:ext cx="9361040" cy="6939401"/>
            </a:xfrm>
            <a:prstGeom prst="rect">
              <a:avLst/>
            </a:prstGeom>
          </p:spPr>
        </p:pic>
        <p:sp>
          <p:nvSpPr>
            <p:cNvPr id="5" name="Rounded Rectangle 4">
              <a:extLst>
                <a:ext uri="{FF2B5EF4-FFF2-40B4-BE49-F238E27FC236}">
                  <a16:creationId xmlns:a16="http://schemas.microsoft.com/office/drawing/2014/main" id="{4A6ED6AE-D9FD-2291-836E-5B138FD5FCB6}"/>
                </a:ext>
              </a:extLst>
            </p:cNvPr>
            <p:cNvSpPr/>
            <p:nvPr/>
          </p:nvSpPr>
          <p:spPr bwMode="auto">
            <a:xfrm>
              <a:off x="6948264" y="188640"/>
              <a:ext cx="2016224" cy="2196604"/>
            </a:xfrm>
            <a:prstGeom prst="round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3003" y="-1183745"/>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sp>
        <p:nvSpPr>
          <p:cNvPr id="4" name="Title 1">
            <a:extLst>
              <a:ext uri="{FF2B5EF4-FFF2-40B4-BE49-F238E27FC236}">
                <a16:creationId xmlns:a16="http://schemas.microsoft.com/office/drawing/2014/main" id="{0A25A66F-D206-D745-7200-AE63E4969123}"/>
              </a:ext>
            </a:extLst>
          </p:cNvPr>
          <p:cNvSpPr txBox="1">
            <a:spLocks/>
          </p:cNvSpPr>
          <p:nvPr/>
        </p:nvSpPr>
        <p:spPr bwMode="auto">
          <a:xfrm>
            <a:off x="6727600" y="188640"/>
            <a:ext cx="2393504" cy="2397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0000"/>
                </a:solidFill>
                <a:effectLst/>
                <a:uLnTx/>
                <a:uFillTx/>
                <a:latin typeface="Arial" charset="0"/>
                <a:ea typeface="ＭＳ Ｐゴシック" charset="0"/>
                <a:cs typeface="Arial"/>
              </a:rPr>
              <a:t>Psssst</a:t>
            </a: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a:rPr>
              <a:t>! D'you need hand sanitizer?</a:t>
            </a:r>
          </a:p>
        </p:txBody>
      </p:sp>
    </p:spTree>
    <p:extLst>
      <p:ext uri="{BB962C8B-B14F-4D97-AF65-F5344CB8AC3E}">
        <p14:creationId xmlns:p14="http://schemas.microsoft.com/office/powerpoint/2010/main" val="13151498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7B02408E-127A-A147-8469-59756AF1CDAF}"/>
              </a:ext>
            </a:extLst>
          </p:cNvPr>
          <p:cNvPicPr>
            <a:picLocks noChangeAspect="1"/>
          </p:cNvPicPr>
          <p:nvPr/>
        </p:nvPicPr>
        <p:blipFill>
          <a:blip r:embed="rId3"/>
          <a:stretch>
            <a:fillRect/>
          </a:stretch>
        </p:blipFill>
        <p:spPr>
          <a:xfrm>
            <a:off x="971600" y="0"/>
            <a:ext cx="7560840" cy="7047450"/>
          </a:xfrm>
          <a:prstGeom prst="rect">
            <a:avLst/>
          </a:prstGeom>
        </p:spPr>
      </p:pic>
      <p:sp>
        <p:nvSpPr>
          <p:cNvPr id="2" name="Rectangle 2">
            <a:extLst>
              <a:ext uri="{FF2B5EF4-FFF2-40B4-BE49-F238E27FC236}">
                <a16:creationId xmlns:a16="http://schemas.microsoft.com/office/drawing/2014/main" id="{6F816FCA-D37C-68A6-38F8-ABAF942156D0}"/>
              </a:ext>
            </a:extLst>
          </p:cNvPr>
          <p:cNvSpPr txBox="1">
            <a:spLocks noChangeArrowheads="1"/>
          </p:cNvSpPr>
          <p:nvPr/>
        </p:nvSpPr>
        <p:spPr bwMode="auto">
          <a:xfrm>
            <a:off x="1" y="5949280"/>
            <a:ext cx="9143999" cy="956484"/>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Two reasons we must attend church.</a:t>
            </a:r>
          </a:p>
        </p:txBody>
      </p:sp>
    </p:spTree>
    <p:extLst>
      <p:ext uri="{BB962C8B-B14F-4D97-AF65-F5344CB8AC3E}">
        <p14:creationId xmlns:p14="http://schemas.microsoft.com/office/powerpoint/2010/main" val="41954305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5143500" y="368300"/>
            <a:ext cx="4000499" cy="630106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My mother went to live with my brothers and packed accordingly </a:t>
            </a:r>
          </a:p>
        </p:txBody>
      </p:sp>
      <p:pic>
        <p:nvPicPr>
          <p:cNvPr id="3" name="Picture 2">
            <a:extLst>
              <a:ext uri="{FF2B5EF4-FFF2-40B4-BE49-F238E27FC236}">
                <a16:creationId xmlns:a16="http://schemas.microsoft.com/office/drawing/2014/main" id="{E75BA675-9577-7441-867C-B6A547F05529}"/>
              </a:ext>
            </a:extLst>
          </p:cNvPr>
          <p:cNvPicPr>
            <a:picLocks noChangeAspect="1"/>
          </p:cNvPicPr>
          <p:nvPr/>
        </p:nvPicPr>
        <p:blipFill>
          <a:blip r:embed="rId3"/>
          <a:stretch>
            <a:fillRect/>
          </a:stretch>
        </p:blipFill>
        <p:spPr>
          <a:xfrm>
            <a:off x="0" y="0"/>
            <a:ext cx="5143500" cy="6858000"/>
          </a:xfrm>
          <a:prstGeom prst="rect">
            <a:avLst/>
          </a:prstGeom>
        </p:spPr>
      </p:pic>
    </p:spTree>
    <p:extLst>
      <p:ext uri="{BB962C8B-B14F-4D97-AF65-F5344CB8AC3E}">
        <p14:creationId xmlns:p14="http://schemas.microsoft.com/office/powerpoint/2010/main" val="41308406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3273489" y="368300"/>
            <a:ext cx="5870510" cy="1908572"/>
          </a:xfrm>
          <a:effectLst/>
        </p:spPr>
        <p:txBody>
          <a:bodyPr/>
          <a:lstStyle/>
          <a:p>
            <a:pPr>
              <a:defRPr/>
            </a:pPr>
            <a:r>
              <a:rPr lang="en-US" sz="5400" b="1" dirty="0">
                <a:solidFill>
                  <a:schemeClr val="tx2"/>
                </a:solidFill>
                <a:effectLst>
                  <a:glow rad="127000">
                    <a:schemeClr val="bg1"/>
                  </a:glow>
                </a:effectLst>
                <a:latin typeface="Arial" charset="0"/>
                <a:ea typeface="ＭＳ Ｐゴシック" charset="0"/>
                <a:cs typeface="ＭＳ Ｐゴシック" charset="0"/>
              </a:rPr>
              <a:t>Try your luck.</a:t>
            </a:r>
          </a:p>
        </p:txBody>
      </p:sp>
      <p:pic>
        <p:nvPicPr>
          <p:cNvPr id="3" name="Picture 2">
            <a:extLst>
              <a:ext uri="{FF2B5EF4-FFF2-40B4-BE49-F238E27FC236}">
                <a16:creationId xmlns:a16="http://schemas.microsoft.com/office/drawing/2014/main" id="{C685F0AF-210C-DD42-B539-57010D7A5E6D}"/>
              </a:ext>
            </a:extLst>
          </p:cNvPr>
          <p:cNvPicPr>
            <a:picLocks noChangeAspect="1"/>
          </p:cNvPicPr>
          <p:nvPr/>
        </p:nvPicPr>
        <p:blipFill>
          <a:blip r:embed="rId3"/>
          <a:stretch>
            <a:fillRect/>
          </a:stretch>
        </p:blipFill>
        <p:spPr>
          <a:xfrm>
            <a:off x="27098" y="17322"/>
            <a:ext cx="3246391" cy="6858000"/>
          </a:xfrm>
          <a:prstGeom prst="rect">
            <a:avLst/>
          </a:prstGeom>
        </p:spPr>
      </p:pic>
    </p:spTree>
    <p:extLst>
      <p:ext uri="{BB962C8B-B14F-4D97-AF65-F5344CB8AC3E}">
        <p14:creationId xmlns:p14="http://schemas.microsoft.com/office/powerpoint/2010/main" val="33114155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AF6CE462-22CF-164E-81E4-4370E2B200E0}"/>
              </a:ext>
            </a:extLst>
          </p:cNvPr>
          <p:cNvPicPr>
            <a:picLocks noChangeAspect="1"/>
          </p:cNvPicPr>
          <p:nvPr/>
        </p:nvPicPr>
        <p:blipFill>
          <a:blip r:embed="rId3"/>
          <a:stretch>
            <a:fillRect/>
          </a:stretch>
        </p:blipFill>
        <p:spPr>
          <a:xfrm>
            <a:off x="1149350" y="44450"/>
            <a:ext cx="6845300" cy="6769100"/>
          </a:xfrm>
          <a:prstGeom prst="rect">
            <a:avLst/>
          </a:prstGeom>
        </p:spPr>
      </p:pic>
      <p:sp>
        <p:nvSpPr>
          <p:cNvPr id="2" name="Rectangle 2">
            <a:extLst>
              <a:ext uri="{FF2B5EF4-FFF2-40B4-BE49-F238E27FC236}">
                <a16:creationId xmlns:a16="http://schemas.microsoft.com/office/drawing/2014/main" id="{196A0CC2-4D34-261A-5467-8EBCEBD4983E}"/>
              </a:ext>
            </a:extLst>
          </p:cNvPr>
          <p:cNvSpPr txBox="1">
            <a:spLocks noChangeArrowheads="1"/>
          </p:cNvSpPr>
          <p:nvPr/>
        </p:nvSpPr>
        <p:spPr bwMode="auto">
          <a:xfrm>
            <a:off x="-108520" y="-42444"/>
            <a:ext cx="9143999" cy="1887268"/>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Toilet paper $3999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Free: One Carat Diamond Ring with Purchase</a:t>
            </a:r>
          </a:p>
        </p:txBody>
      </p:sp>
    </p:spTree>
    <p:extLst>
      <p:ext uri="{BB962C8B-B14F-4D97-AF65-F5344CB8AC3E}">
        <p14:creationId xmlns:p14="http://schemas.microsoft.com/office/powerpoint/2010/main" val="37663788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0"/>
            <a:ext cx="918051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sp>
        <p:nvSpPr>
          <p:cNvPr id="26626" name="Title 1"/>
          <p:cNvSpPr>
            <a:spLocks noGrp="1"/>
          </p:cNvSpPr>
          <p:nvPr>
            <p:ph type="title"/>
          </p:nvPr>
        </p:nvSpPr>
        <p:spPr bwMode="auto">
          <a:xfrm>
            <a:off x="33338" y="5516563"/>
            <a:ext cx="9110662" cy="979487"/>
          </a:xfrm>
        </p:spPr>
        <p:txBody>
          <a:bodyPr anchor="ctr"/>
          <a:lstStyle/>
          <a:p>
            <a:pPr algn="ctr" eaLnBrk="1" hangingPunct="1"/>
            <a:r>
              <a:rPr lang="en-US" sz="4800" cap="none">
                <a:solidFill>
                  <a:srgbClr val="FFFFFF"/>
                </a:solidFill>
                <a:latin typeface="Arial" charset="0"/>
                <a:ea typeface="ＭＳ Ｐゴシック" charset="0"/>
              </a:rPr>
              <a:t>How can we wake them up?</a:t>
            </a:r>
          </a:p>
        </p:txBody>
      </p:sp>
      <p:pic>
        <p:nvPicPr>
          <p:cNvPr id="2662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950" y="692150"/>
            <a:ext cx="9275763" cy="453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743951A-59F9-ED17-5E3D-96D3E3CDFA55}"/>
              </a:ext>
            </a:extLst>
          </p:cNvPr>
          <p:cNvGrpSpPr/>
          <p:nvPr/>
        </p:nvGrpSpPr>
        <p:grpSpPr>
          <a:xfrm>
            <a:off x="251520" y="0"/>
            <a:ext cx="9412214" cy="6489700"/>
            <a:chOff x="251520" y="0"/>
            <a:chExt cx="9412214" cy="6489700"/>
          </a:xfrm>
        </p:grpSpPr>
        <p:pic>
          <p:nvPicPr>
            <p:cNvPr id="3" name="Picture 2">
              <a:extLst>
                <a:ext uri="{FF2B5EF4-FFF2-40B4-BE49-F238E27FC236}">
                  <a16:creationId xmlns:a16="http://schemas.microsoft.com/office/drawing/2014/main" id="{5B59576A-45AB-B643-939C-09B54394751B}"/>
                </a:ext>
              </a:extLst>
            </p:cNvPr>
            <p:cNvPicPr>
              <a:picLocks noChangeAspect="1"/>
            </p:cNvPicPr>
            <p:nvPr/>
          </p:nvPicPr>
          <p:blipFill>
            <a:blip r:embed="rId3"/>
            <a:stretch>
              <a:fillRect/>
            </a:stretch>
          </p:blipFill>
          <p:spPr>
            <a:xfrm>
              <a:off x="251520" y="0"/>
              <a:ext cx="9412214" cy="6489700"/>
            </a:xfrm>
            <a:prstGeom prst="rect">
              <a:avLst/>
            </a:prstGeom>
          </p:spPr>
        </p:pic>
        <p:sp>
          <p:nvSpPr>
            <p:cNvPr id="5" name="Rounded Rectangle 4">
              <a:extLst>
                <a:ext uri="{FF2B5EF4-FFF2-40B4-BE49-F238E27FC236}">
                  <a16:creationId xmlns:a16="http://schemas.microsoft.com/office/drawing/2014/main" id="{4590642B-327C-9D0D-D085-39264B475D57}"/>
                </a:ext>
              </a:extLst>
            </p:cNvPr>
            <p:cNvSpPr/>
            <p:nvPr/>
          </p:nvSpPr>
          <p:spPr bwMode="auto">
            <a:xfrm>
              <a:off x="1403648" y="1052736"/>
              <a:ext cx="4968552" cy="936104"/>
            </a:xfrm>
            <a:prstGeom prst="round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251520" y="-1150109"/>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sp>
        <p:nvSpPr>
          <p:cNvPr id="2" name="Rectangle 2">
            <a:extLst>
              <a:ext uri="{FF2B5EF4-FFF2-40B4-BE49-F238E27FC236}">
                <a16:creationId xmlns:a16="http://schemas.microsoft.com/office/drawing/2014/main" id="{ED4BC627-3B68-FA8E-63F6-E7BD29C696C2}"/>
              </a:ext>
            </a:extLst>
          </p:cNvPr>
          <p:cNvSpPr txBox="1">
            <a:spLocks noChangeArrowheads="1"/>
          </p:cNvSpPr>
          <p:nvPr/>
        </p:nvSpPr>
        <p:spPr bwMode="auto">
          <a:xfrm>
            <a:off x="827584" y="686455"/>
            <a:ext cx="6048973" cy="1590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The FEDS sent you $1000, and you blew it on toilet paper?!</a:t>
            </a:r>
          </a:p>
        </p:txBody>
      </p:sp>
    </p:spTree>
    <p:extLst>
      <p:ext uri="{BB962C8B-B14F-4D97-AF65-F5344CB8AC3E}">
        <p14:creationId xmlns:p14="http://schemas.microsoft.com/office/powerpoint/2010/main" val="13394878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C5CC5716-FC9C-2B4E-8C94-EB8029356F76}"/>
              </a:ext>
            </a:extLst>
          </p:cNvPr>
          <p:cNvPicPr>
            <a:picLocks noChangeAspect="1"/>
          </p:cNvPicPr>
          <p:nvPr/>
        </p:nvPicPr>
        <p:blipFill>
          <a:blip r:embed="rId3"/>
          <a:stretch>
            <a:fillRect/>
          </a:stretch>
        </p:blipFill>
        <p:spPr>
          <a:xfrm>
            <a:off x="1763688" y="0"/>
            <a:ext cx="5400600" cy="7127322"/>
          </a:xfrm>
          <a:prstGeom prst="rect">
            <a:avLst/>
          </a:prstGeom>
        </p:spPr>
      </p:pic>
    </p:spTree>
    <p:extLst>
      <p:ext uri="{BB962C8B-B14F-4D97-AF65-F5344CB8AC3E}">
        <p14:creationId xmlns:p14="http://schemas.microsoft.com/office/powerpoint/2010/main" val="28950326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A109E8C4-D13D-1742-82D0-DE82956E4509}"/>
              </a:ext>
            </a:extLst>
          </p:cNvPr>
          <p:cNvPicPr>
            <a:picLocks noChangeAspect="1"/>
          </p:cNvPicPr>
          <p:nvPr/>
        </p:nvPicPr>
        <p:blipFill>
          <a:blip r:embed="rId3"/>
          <a:stretch>
            <a:fillRect/>
          </a:stretch>
        </p:blipFill>
        <p:spPr>
          <a:xfrm>
            <a:off x="539552" y="0"/>
            <a:ext cx="8280920" cy="6918019"/>
          </a:xfrm>
          <a:prstGeom prst="rect">
            <a:avLst/>
          </a:prstGeom>
        </p:spPr>
      </p:pic>
      <p:sp>
        <p:nvSpPr>
          <p:cNvPr id="2" name="Rectangle 2">
            <a:extLst>
              <a:ext uri="{FF2B5EF4-FFF2-40B4-BE49-F238E27FC236}">
                <a16:creationId xmlns:a16="http://schemas.microsoft.com/office/drawing/2014/main" id="{59422DA7-0F2C-1F31-F7E1-AC9BFF8AA109}"/>
              </a:ext>
            </a:extLst>
          </p:cNvPr>
          <p:cNvSpPr txBox="1">
            <a:spLocks noChangeArrowheads="1"/>
          </p:cNvSpPr>
          <p:nvPr/>
        </p:nvSpPr>
        <p:spPr bwMode="auto">
          <a:xfrm>
            <a:off x="-19879" y="5229199"/>
            <a:ext cx="9143999" cy="1688819"/>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…We really need the toilet paper."</a:t>
            </a:r>
          </a:p>
        </p:txBody>
      </p:sp>
      <p:sp>
        <p:nvSpPr>
          <p:cNvPr id="4" name="Rectangle 2">
            <a:extLst>
              <a:ext uri="{FF2B5EF4-FFF2-40B4-BE49-F238E27FC236}">
                <a16:creationId xmlns:a16="http://schemas.microsoft.com/office/drawing/2014/main" id="{7FF866FE-29DB-CEE0-F97C-B9B0C9164C68}"/>
              </a:ext>
            </a:extLst>
          </p:cNvPr>
          <p:cNvSpPr txBox="1">
            <a:spLocks noChangeArrowheads="1"/>
          </p:cNvSpPr>
          <p:nvPr/>
        </p:nvSpPr>
        <p:spPr bwMode="auto">
          <a:xfrm>
            <a:off x="-19879" y="-27384"/>
            <a:ext cx="9143999" cy="1206988"/>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And Jesus said, "Unbind him…</a:t>
            </a:r>
          </a:p>
        </p:txBody>
      </p:sp>
    </p:spTree>
    <p:extLst>
      <p:ext uri="{BB962C8B-B14F-4D97-AF65-F5344CB8AC3E}">
        <p14:creationId xmlns:p14="http://schemas.microsoft.com/office/powerpoint/2010/main" val="5560129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ACA3A851-E8A9-CF4F-861B-9CEDB0C17F11}"/>
              </a:ext>
            </a:extLst>
          </p:cNvPr>
          <p:cNvPicPr>
            <a:picLocks noChangeAspect="1"/>
          </p:cNvPicPr>
          <p:nvPr/>
        </p:nvPicPr>
        <p:blipFill>
          <a:blip r:embed="rId3"/>
          <a:stretch>
            <a:fillRect/>
          </a:stretch>
        </p:blipFill>
        <p:spPr>
          <a:xfrm>
            <a:off x="1691680" y="-403427"/>
            <a:ext cx="5472608" cy="7281609"/>
          </a:xfrm>
          <a:prstGeom prst="rect">
            <a:avLst/>
          </a:prstGeom>
        </p:spPr>
      </p:pic>
    </p:spTree>
    <p:extLst>
      <p:ext uri="{BB962C8B-B14F-4D97-AF65-F5344CB8AC3E}">
        <p14:creationId xmlns:p14="http://schemas.microsoft.com/office/powerpoint/2010/main" val="28884666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4" name="Picture 3">
            <a:extLst>
              <a:ext uri="{FF2B5EF4-FFF2-40B4-BE49-F238E27FC236}">
                <a16:creationId xmlns:a16="http://schemas.microsoft.com/office/drawing/2014/main" id="{7F8A6585-2A01-984E-865A-6AAF2EDE4F2D}"/>
              </a:ext>
            </a:extLst>
          </p:cNvPr>
          <p:cNvPicPr>
            <a:picLocks noChangeAspect="1"/>
          </p:cNvPicPr>
          <p:nvPr/>
        </p:nvPicPr>
        <p:blipFill>
          <a:blip r:embed="rId3"/>
          <a:stretch>
            <a:fillRect/>
          </a:stretch>
        </p:blipFill>
        <p:spPr>
          <a:xfrm>
            <a:off x="1563052" y="0"/>
            <a:ext cx="6017895" cy="6858000"/>
          </a:xfrm>
          <a:prstGeom prst="rect">
            <a:avLst/>
          </a:prstGeom>
        </p:spPr>
      </p:pic>
      <p:sp>
        <p:nvSpPr>
          <p:cNvPr id="2" name="Rectangle 2">
            <a:extLst>
              <a:ext uri="{FF2B5EF4-FFF2-40B4-BE49-F238E27FC236}">
                <a16:creationId xmlns:a16="http://schemas.microsoft.com/office/drawing/2014/main" id="{E0D4431D-C508-CE3E-57A1-C67CC374C892}"/>
              </a:ext>
            </a:extLst>
          </p:cNvPr>
          <p:cNvSpPr txBox="1">
            <a:spLocks noChangeArrowheads="1"/>
          </p:cNvSpPr>
          <p:nvPr/>
        </p:nvSpPr>
        <p:spPr bwMode="auto">
          <a:xfrm>
            <a:off x="-16836" y="-27384"/>
            <a:ext cx="9143999" cy="1217110"/>
          </a:xfrm>
          <a:prstGeom prst="rect">
            <a:avLst/>
          </a:prstGeom>
          <a:solidFill>
            <a:schemeClr val="bg1"/>
          </a:soli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I don't believe in panic buying </a:t>
            </a:r>
            <a:br>
              <a:rPr kumimoji="0" lang="en-US" sz="32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br>
            <a:r>
              <a:rPr kumimoji="0" lang="en-US" sz="3200" b="1" i="0" u="none" strike="noStrike" kern="0" cap="none" spc="0" normalizeH="0" baseline="0" noProof="0" dirty="0">
                <a:ln>
                  <a:noFill/>
                </a:ln>
                <a:solidFill>
                  <a:srgbClr val="000000"/>
                </a:solidFill>
                <a:effectLst>
                  <a:glow rad="127000">
                    <a:srgbClr val="FFFFFF"/>
                  </a:glow>
                </a:effectLst>
                <a:uLnTx/>
                <a:uFillTx/>
                <a:latin typeface="Arial" charset="0"/>
                <a:ea typeface="ＭＳ Ｐゴシック" charset="0"/>
                <a:cs typeface="ＭＳ Ｐゴシック" charset="0"/>
              </a:rPr>
              <a:t>so I've only bought one toilet roll this week.</a:t>
            </a:r>
          </a:p>
        </p:txBody>
      </p:sp>
    </p:spTree>
    <p:extLst>
      <p:ext uri="{BB962C8B-B14F-4D97-AF65-F5344CB8AC3E}">
        <p14:creationId xmlns:p14="http://schemas.microsoft.com/office/powerpoint/2010/main" val="3416650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18281" y="-593806"/>
            <a:ext cx="9143999" cy="494762"/>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6" name="Picture 5">
            <a:extLst>
              <a:ext uri="{FF2B5EF4-FFF2-40B4-BE49-F238E27FC236}">
                <a16:creationId xmlns:a16="http://schemas.microsoft.com/office/drawing/2014/main" id="{8852FBCE-DF82-C646-B0C6-0536B7660703}"/>
              </a:ext>
            </a:extLst>
          </p:cNvPr>
          <p:cNvPicPr>
            <a:picLocks noChangeAspect="1"/>
          </p:cNvPicPr>
          <p:nvPr/>
        </p:nvPicPr>
        <p:blipFill rotWithShape="1">
          <a:blip r:embed="rId3"/>
          <a:srcRect t="9103"/>
          <a:stretch/>
        </p:blipFill>
        <p:spPr>
          <a:xfrm>
            <a:off x="1763688" y="764704"/>
            <a:ext cx="5400600" cy="6184537"/>
          </a:xfrm>
          <a:prstGeom prst="rect">
            <a:avLst/>
          </a:prstGeom>
        </p:spPr>
      </p:pic>
      <p:sp>
        <p:nvSpPr>
          <p:cNvPr id="2" name="Rectangle 2">
            <a:extLst>
              <a:ext uri="{FF2B5EF4-FFF2-40B4-BE49-F238E27FC236}">
                <a16:creationId xmlns:a16="http://schemas.microsoft.com/office/drawing/2014/main" id="{9523226C-D73D-7A30-9FCE-973F765A3A0E}"/>
              </a:ext>
            </a:extLst>
          </p:cNvPr>
          <p:cNvSpPr txBox="1">
            <a:spLocks noChangeArrowheads="1"/>
          </p:cNvSpPr>
          <p:nvPr/>
        </p:nvSpPr>
        <p:spPr bwMode="auto">
          <a:xfrm>
            <a:off x="-18281" y="-99392"/>
            <a:ext cx="9143999" cy="5709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27000">
                    <a:srgbClr val="FFFFFF"/>
                  </a:glow>
                </a:effectLst>
                <a:uLnTx/>
                <a:uFillTx/>
                <a:latin typeface="Times New Roman"/>
                <a:ea typeface="ＭＳ Ｐゴシック" charset="0"/>
                <a:cs typeface="ＭＳ Ｐゴシック" charset="0"/>
              </a:rPr>
              <a:t>CORONAVIRUS ETUDE</a:t>
            </a:r>
          </a:p>
        </p:txBody>
      </p:sp>
      <p:sp>
        <p:nvSpPr>
          <p:cNvPr id="3" name="Rectangle 2">
            <a:extLst>
              <a:ext uri="{FF2B5EF4-FFF2-40B4-BE49-F238E27FC236}">
                <a16:creationId xmlns:a16="http://schemas.microsoft.com/office/drawing/2014/main" id="{ED520060-EED8-5875-C1A4-E793CD0CEA28}"/>
              </a:ext>
            </a:extLst>
          </p:cNvPr>
          <p:cNvSpPr txBox="1">
            <a:spLocks noChangeArrowheads="1"/>
          </p:cNvSpPr>
          <p:nvPr/>
        </p:nvSpPr>
        <p:spPr bwMode="auto">
          <a:xfrm>
            <a:off x="-18281" y="327497"/>
            <a:ext cx="9143999" cy="45839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glow rad="127000">
                    <a:srgbClr val="FFFFFF"/>
                  </a:glow>
                </a:effectLst>
                <a:uLnTx/>
                <a:uFillTx/>
                <a:latin typeface="Times New Roman"/>
                <a:ea typeface="ＭＳ Ｐゴシック" charset="0"/>
                <a:cs typeface="ＭＳ Ｐゴシック" charset="0"/>
              </a:rPr>
              <a:t>For Piano and Disinfecting Wipe</a:t>
            </a:r>
          </a:p>
        </p:txBody>
      </p:sp>
    </p:spTree>
    <p:extLst>
      <p:ext uri="{BB962C8B-B14F-4D97-AF65-F5344CB8AC3E}">
        <p14:creationId xmlns:p14="http://schemas.microsoft.com/office/powerpoint/2010/main" val="12018705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0"/>
            <a:ext cx="3672408" cy="4869160"/>
          </a:xfrm>
        </p:spPr>
        <p:txBody>
          <a:bodyPr anchor="t">
            <a:noAutofit/>
          </a:bodyPr>
          <a:lstStyle/>
          <a:p>
            <a:pPr algn="r">
              <a:defRPr/>
            </a:pPr>
            <a:r>
              <a:rPr lang="en-US" sz="4800" dirty="0">
                <a:solidFill>
                  <a:srgbClr val="FFFFFF"/>
                </a:solidFill>
                <a:effectLst>
                  <a:glow rad="101600">
                    <a:schemeClr val="bg1">
                      <a:alpha val="75000"/>
                    </a:schemeClr>
                  </a:glow>
                </a:effectLst>
              </a:rPr>
              <a:t>Do you know someone who does </a:t>
            </a:r>
            <a:r>
              <a:rPr lang="en-US" sz="4800" i="1" u="sng" dirty="0">
                <a:solidFill>
                  <a:srgbClr val="FFFFFF"/>
                </a:solidFill>
                <a:effectLst>
                  <a:glow rad="101600">
                    <a:schemeClr val="bg1">
                      <a:alpha val="75000"/>
                    </a:schemeClr>
                  </a:glow>
                </a:effectLst>
              </a:rPr>
              <a:t>not</a:t>
            </a:r>
            <a:r>
              <a:rPr lang="en-US" sz="4800" dirty="0">
                <a:solidFill>
                  <a:srgbClr val="FFFFFF"/>
                </a:solidFill>
                <a:effectLst>
                  <a:glow rad="101600">
                    <a:schemeClr val="bg1">
                      <a:alpha val="75000"/>
                    </a:schemeClr>
                  </a:glow>
                </a:effectLst>
              </a:rPr>
              <a:t> like </a:t>
            </a:r>
            <a:r>
              <a:rPr lang="en-US" sz="4800" dirty="0" err="1">
                <a:solidFill>
                  <a:srgbClr val="FFFFFF"/>
                </a:solidFill>
                <a:effectLst>
                  <a:glow rad="101600">
                    <a:schemeClr val="bg1">
                      <a:alpha val="75000"/>
                    </a:schemeClr>
                  </a:glow>
                </a:effectLst>
              </a:rPr>
              <a:t>humour</a:t>
            </a:r>
            <a:r>
              <a:rPr lang="en-US" sz="4800" dirty="0">
                <a:solidFill>
                  <a:srgbClr val="FFFFFF"/>
                </a:solidFill>
                <a:effectLst>
                  <a:glow rad="101600">
                    <a:schemeClr val="bg1">
                      <a:alpha val="75000"/>
                    </a:schemeClr>
                  </a:glow>
                </a:effectLst>
              </a:rPr>
              <a:t>?</a:t>
            </a:r>
          </a:p>
        </p:txBody>
      </p:sp>
      <p:sp>
        <p:nvSpPr>
          <p:cNvPr id="3" name="Text Placeholder 2"/>
          <p:cNvSpPr>
            <a:spLocks noGrp="1"/>
          </p:cNvSpPr>
          <p:nvPr>
            <p:ph type="body" idx="1"/>
          </p:nvPr>
        </p:nvSpPr>
        <p:spPr>
          <a:xfrm>
            <a:off x="2274564" y="5129386"/>
            <a:ext cx="6606480" cy="1728614"/>
          </a:xfrm>
        </p:spPr>
        <p:txBody>
          <a:bodyPr/>
          <a:lstStyle/>
          <a:p>
            <a:pPr>
              <a:defRPr/>
            </a:pPr>
            <a:r>
              <a:rPr lang="en-US" sz="3200" dirty="0">
                <a:solidFill>
                  <a:srgbClr val="FFFFFF"/>
                </a:solidFill>
                <a:effectLst>
                  <a:glow rad="101600">
                    <a:schemeClr val="bg1">
                      <a:alpha val="75000"/>
                    </a:schemeClr>
                  </a:glow>
                </a:effectLst>
              </a:rPr>
              <a:t>It seems that we are not treading on dangerous ground here.  Try to loosen people up a bit!</a:t>
            </a:r>
          </a:p>
        </p:txBody>
      </p:sp>
      <p:pic>
        <p:nvPicPr>
          <p:cNvPr id="28675"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727700" y="212725"/>
            <a:ext cx="3152775" cy="446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R-16-Panel-web-photo.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58788"/>
            <a:ext cx="9144000" cy="639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txBox="1">
            <a:spLocks/>
          </p:cNvSpPr>
          <p:nvPr/>
        </p:nvSpPr>
        <p:spPr bwMode="auto">
          <a:xfrm>
            <a:off x="5257800" y="5586413"/>
            <a:ext cx="3733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base" latinLnBrk="0" hangingPunct="1">
              <a:lnSpc>
                <a:spcPct val="100000"/>
              </a:lnSpc>
              <a:spcBef>
                <a:spcPts val="600"/>
              </a:spcBef>
              <a:spcAft>
                <a:spcPct val="0"/>
              </a:spcAft>
              <a:buClr>
                <a:srgbClr val="FE8637"/>
              </a:buClr>
              <a:buSzPct val="70000"/>
              <a:buFont typeface="Wingdings" charset="0"/>
              <a:buNone/>
              <a:tabLst/>
              <a:defRPr/>
            </a:pPr>
            <a:r>
              <a:rPr kumimoji="0" lang="en-US" sz="3600" b="1" i="0" u="none" strike="noStrike" kern="1200" cap="none" spc="0" normalizeH="0" baseline="0" noProof="0">
                <a:ln>
                  <a:noFill/>
                </a:ln>
                <a:solidFill>
                  <a:srgbClr val="000090"/>
                </a:solidFill>
                <a:effectLst/>
                <a:uLnTx/>
                <a:uFillTx/>
                <a:latin typeface="Arial" charset="0"/>
                <a:ea typeface="ＭＳ Ｐゴシック" charset="0"/>
                <a:cs typeface="Arial" charset="0"/>
              </a:rPr>
              <a:t>Dr Roy Low</a:t>
            </a:r>
          </a:p>
          <a:p>
            <a:pPr marL="0" marR="0" lvl="0" indent="0" algn="r" defTabSz="457200" rtl="0" eaLnBrk="1" fontAlgn="base" latinLnBrk="0" hangingPunct="1">
              <a:lnSpc>
                <a:spcPct val="100000"/>
              </a:lnSpc>
              <a:spcBef>
                <a:spcPts val="600"/>
              </a:spcBef>
              <a:spcAft>
                <a:spcPct val="0"/>
              </a:spcAft>
              <a:buClr>
                <a:srgbClr val="FE8637"/>
              </a:buClr>
              <a:buSzPct val="70000"/>
              <a:buFont typeface="Wingdings" charset="0"/>
              <a:buNone/>
              <a:tabLst/>
              <a:defRPr/>
            </a:pPr>
            <a:r>
              <a:rPr kumimoji="0" lang="en-US" sz="3600" b="1" i="0" u="none" strike="noStrike" kern="1200" cap="none" spc="0" normalizeH="0" baseline="0" noProof="0">
                <a:ln>
                  <a:noFill/>
                </a:ln>
                <a:solidFill>
                  <a:srgbClr val="000090"/>
                </a:solidFill>
                <a:effectLst/>
                <a:uLnTx/>
                <a:uFillTx/>
                <a:latin typeface="Arial" charset="0"/>
                <a:ea typeface="ＭＳ Ｐゴシック" charset="0"/>
                <a:cs typeface="Arial" charset="0"/>
              </a:rPr>
              <a:t>Pastor Jim Eng</a:t>
            </a:r>
          </a:p>
        </p:txBody>
      </p:sp>
      <p:sp>
        <p:nvSpPr>
          <p:cNvPr id="2" name="Title 1"/>
          <p:cNvSpPr>
            <a:spLocks noGrp="1"/>
          </p:cNvSpPr>
          <p:nvPr>
            <p:ph type="ctrTitle"/>
          </p:nvPr>
        </p:nvSpPr>
        <p:spPr>
          <a:xfrm>
            <a:off x="0" y="0"/>
            <a:ext cx="9144000" cy="1143000"/>
          </a:xfrm>
        </p:spPr>
        <p:txBody>
          <a:bodyPr>
            <a:noAutofit/>
          </a:bodyPr>
          <a:lstStyle/>
          <a:p>
            <a:pPr eaLnBrk="1" hangingPunct="1">
              <a:defRPr/>
            </a:pPr>
            <a:r>
              <a:rPr lang="en-US" sz="6600" cap="none" dirty="0">
                <a:effectLst>
                  <a:outerShdw blurRad="38100" dist="38100" dir="2700000" algn="tl">
                    <a:srgbClr val="DDDDDD"/>
                  </a:outerShdw>
                </a:effectLst>
                <a:latin typeface="Abadi MT Condensed Extra Bold" charset="0"/>
                <a:ea typeface="ＭＳ Ｐゴシック" charset="0"/>
                <a:cs typeface="Abadi MT Condensed Extra Bold" charset="0"/>
              </a:rPr>
              <a:t>INTRODUCING OUR PANEL…</a:t>
            </a:r>
          </a:p>
        </p:txBody>
      </p:sp>
      <p:sp>
        <p:nvSpPr>
          <p:cNvPr id="29700" name="TextBox 3"/>
          <p:cNvSpPr txBox="1">
            <a:spLocks noChangeArrowheads="1"/>
          </p:cNvSpPr>
          <p:nvPr/>
        </p:nvSpPr>
        <p:spPr bwMode="auto">
          <a:xfrm>
            <a:off x="8388350" y="4445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charset="0"/>
                <a:ea typeface="ＭＳ Ｐゴシック" charset="0"/>
              </a:rPr>
              <a:t>254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1908175" y="303213"/>
            <a:ext cx="5184775" cy="1325562"/>
          </a:xfrm>
        </p:spPr>
        <p:txBody>
          <a:bodyPr>
            <a:normAutofit fontScale="90000"/>
          </a:bodyPr>
          <a:lstStyle/>
          <a:p>
            <a:pPr eaLnBrk="1" hangingPunct="1">
              <a:defRPr/>
            </a:pPr>
            <a:r>
              <a:rPr lang="en-US" sz="4800" cap="none" dirty="0">
                <a:solidFill>
                  <a:srgbClr val="000090"/>
                </a:solidFill>
                <a:latin typeface="Century Schoolbook" charset="0"/>
                <a:ea typeface="ＭＳ Ｐゴシック" charset="0"/>
                <a:cs typeface="ＭＳ Ｐゴシック" charset="0"/>
              </a:rPr>
              <a:t>WHY SO </a:t>
            </a:r>
            <a:br>
              <a:rPr lang="en-US" sz="4800" cap="none" dirty="0">
                <a:solidFill>
                  <a:srgbClr val="000090"/>
                </a:solidFill>
                <a:latin typeface="Century Schoolbook" charset="0"/>
                <a:ea typeface="ＭＳ Ｐゴシック" charset="0"/>
                <a:cs typeface="ＭＳ Ｐゴシック" charset="0"/>
              </a:rPr>
            </a:br>
            <a:r>
              <a:rPr lang="en-US" sz="4800" cap="none" dirty="0">
                <a:solidFill>
                  <a:srgbClr val="000090"/>
                </a:solidFill>
                <a:latin typeface="Century Schoolbook" charset="0"/>
                <a:ea typeface="ＭＳ Ｐゴシック" charset="0"/>
                <a:cs typeface="ＭＳ Ｐゴシック" charset="0"/>
              </a:rPr>
              <a:t>LEFT BRAIN?</a:t>
            </a:r>
          </a:p>
        </p:txBody>
      </p:sp>
      <p:pic>
        <p:nvPicPr>
          <p:cNvPr id="30722" name="Content Placeholder 3" descr="leftbrain rightbrain.jpg"/>
          <p:cNvPicPr>
            <a:picLocks noGrp="1" noChangeAspect="1"/>
          </p:cNvPicPr>
          <p:nvPr>
            <p:ph sz="quarter" idx="1"/>
          </p:nvPr>
        </p:nvPicPr>
        <p:blipFill>
          <a:blip r:embed="rId2" cstate="screen">
            <a:extLst>
              <a:ext uri="{28A0092B-C50C-407E-A947-70E740481C1C}">
                <a14:useLocalDpi xmlns:a14="http://schemas.microsoft.com/office/drawing/2010/main"/>
              </a:ext>
            </a:extLst>
          </a:blip>
          <a:srcRect l="-31178" r="-31178"/>
          <a:stretch>
            <a:fillRect/>
          </a:stretch>
        </p:blipFill>
        <p:spPr>
          <a:xfrm>
            <a:off x="457200" y="1600200"/>
            <a:ext cx="7467600" cy="48736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pic>
        <p:nvPicPr>
          <p:cNvPr id="3174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916113"/>
            <a:ext cx="441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itle 1"/>
          <p:cNvSpPr>
            <a:spLocks noGrp="1"/>
          </p:cNvSpPr>
          <p:nvPr>
            <p:ph type="title"/>
          </p:nvPr>
        </p:nvSpPr>
        <p:spPr bwMode="auto"/>
        <p:txBody>
          <a:bodyPr/>
          <a:lstStyle/>
          <a:p>
            <a:pPr eaLnBrk="1" hangingPunct="1"/>
            <a:r>
              <a:rPr lang="en-US" sz="6000" cap="none" dirty="0">
                <a:solidFill>
                  <a:srgbClr val="FFFFFF"/>
                </a:solidFill>
                <a:latin typeface="Arial" charset="0"/>
                <a:ea typeface="ＭＳ Ｐゴシック" charset="0"/>
              </a:rPr>
              <a:t>How to Be Funny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0"/>
            <a:ext cx="918051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sp>
        <p:nvSpPr>
          <p:cNvPr id="27650" name="Title 1"/>
          <p:cNvSpPr>
            <a:spLocks noGrp="1"/>
          </p:cNvSpPr>
          <p:nvPr>
            <p:ph type="title"/>
          </p:nvPr>
        </p:nvSpPr>
        <p:spPr bwMode="auto">
          <a:xfrm>
            <a:off x="33338" y="5516563"/>
            <a:ext cx="9110662" cy="979487"/>
          </a:xfrm>
        </p:spPr>
        <p:txBody>
          <a:bodyPr anchor="ctr"/>
          <a:lstStyle/>
          <a:p>
            <a:pPr algn="ctr" eaLnBrk="1" hangingPunct="1"/>
            <a:r>
              <a:rPr lang="en-US" sz="4800" cap="none">
                <a:solidFill>
                  <a:srgbClr val="FFFFFF"/>
                </a:solidFill>
                <a:latin typeface="Arial" charset="0"/>
                <a:ea typeface="ＭＳ Ｐゴシック" charset="0"/>
              </a:rPr>
              <a:t>Humour them!</a:t>
            </a:r>
          </a:p>
        </p:txBody>
      </p:sp>
      <p:pic>
        <p:nvPicPr>
          <p:cNvPr id="27651"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766763"/>
            <a:ext cx="9209088" cy="614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pic>
        <p:nvPicPr>
          <p:cNvPr id="32770"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7839075"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itle 1"/>
          <p:cNvSpPr>
            <a:spLocks noGrp="1"/>
          </p:cNvSpPr>
          <p:nvPr>
            <p:ph type="title"/>
          </p:nvPr>
        </p:nvSpPr>
        <p:spPr bwMode="auto">
          <a:xfrm rot="16200000">
            <a:off x="5039519" y="2870994"/>
            <a:ext cx="6742112" cy="1143000"/>
          </a:xfrm>
        </p:spPr>
        <p:txBody>
          <a:bodyPr/>
          <a:lstStyle/>
          <a:p>
            <a:pPr algn="ctr" eaLnBrk="1" hangingPunct="1"/>
            <a:r>
              <a:rPr lang="en-US" sz="5400" cap="none">
                <a:solidFill>
                  <a:srgbClr val="FFFFFF"/>
                </a:solidFill>
                <a:latin typeface="Arial" charset="0"/>
                <a:ea typeface="ＭＳ Ｐゴシック" charset="0"/>
              </a:rPr>
              <a:t>Dangers of Humour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Log in Eye.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73100" y="0"/>
            <a:ext cx="76327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4" name="Title 1"/>
          <p:cNvSpPr>
            <a:spLocks noGrp="1"/>
          </p:cNvSpPr>
          <p:nvPr>
            <p:ph type="title"/>
          </p:nvPr>
        </p:nvSpPr>
        <p:spPr bwMode="auto">
          <a:xfrm>
            <a:off x="914400" y="427038"/>
            <a:ext cx="7467600" cy="639762"/>
          </a:xfrm>
        </p:spPr>
        <p:txBody>
          <a:bodyPr/>
          <a:lstStyle/>
          <a:p>
            <a:pPr eaLnBrk="1" hangingPunct="1"/>
            <a:r>
              <a:rPr lang="en-US" cap="none" dirty="0">
                <a:solidFill>
                  <a:schemeClr val="tx1"/>
                </a:solidFill>
                <a:latin typeface="Century Schoolbook" charset="0"/>
                <a:ea typeface="ＭＳ Ｐゴシック" charset="0"/>
                <a:cs typeface="ＭＳ Ｐゴシック" charset="0"/>
              </a:rPr>
              <a:t>JESUS WAS FUNNY!</a:t>
            </a:r>
          </a:p>
        </p:txBody>
      </p:sp>
      <p:sp>
        <p:nvSpPr>
          <p:cNvPr id="2" name="Title 1">
            <a:extLst>
              <a:ext uri="{FF2B5EF4-FFF2-40B4-BE49-F238E27FC236}">
                <a16:creationId xmlns:a16="http://schemas.microsoft.com/office/drawing/2014/main" id="{D406A7C4-36D1-D9A0-8E0A-FF6AC1189516}"/>
              </a:ext>
            </a:extLst>
          </p:cNvPr>
          <p:cNvSpPr txBox="1">
            <a:spLocks/>
          </p:cNvSpPr>
          <p:nvPr/>
        </p:nvSpPr>
        <p:spPr bwMode="auto">
          <a:xfrm>
            <a:off x="438696" y="5517232"/>
            <a:ext cx="8309768" cy="1268760"/>
          </a:xfrm>
          <a:prstGeom prst="rect">
            <a:avLst/>
          </a:prstGeom>
          <a:solidFill>
            <a:schemeClr val="bg1"/>
          </a:solidFill>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Hah hah, you just told him that he has a splinter in his eye and you have a beam in yours.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bwMode="auto"/>
        <p:txBody>
          <a:bodyPr/>
          <a:lstStyle/>
          <a:p>
            <a:pPr eaLnBrk="1" hangingPunct="1"/>
            <a:r>
              <a:rPr lang="en-US" cap="none">
                <a:solidFill>
                  <a:schemeClr val="tx1"/>
                </a:solidFill>
                <a:latin typeface="Century Schoolbook" charset="0"/>
                <a:ea typeface="ＭＳ Ｐゴシック" charset="0"/>
                <a:cs typeface="ＭＳ Ｐゴシック" charset="0"/>
              </a:rPr>
              <a:t>BLACK</a:t>
            </a:r>
          </a:p>
        </p:txBody>
      </p:sp>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pic>
        <p:nvPicPr>
          <p:cNvPr id="34819"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0"/>
            <a:ext cx="9180513"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pic>
        <p:nvPicPr>
          <p:cNvPr id="35842"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9180513" cy="592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Title 1"/>
          <p:cNvSpPr>
            <a:spLocks noGrp="1"/>
          </p:cNvSpPr>
          <p:nvPr>
            <p:ph type="title"/>
          </p:nvPr>
        </p:nvSpPr>
        <p:spPr bwMode="auto">
          <a:xfrm>
            <a:off x="33338" y="5878513"/>
            <a:ext cx="9110662" cy="979487"/>
          </a:xfrm>
        </p:spPr>
        <p:txBody>
          <a:bodyPr anchor="ctr"/>
          <a:lstStyle/>
          <a:p>
            <a:pPr algn="ctr" eaLnBrk="1" hangingPunct="1"/>
            <a:r>
              <a:rPr lang="en-US" sz="4800" cap="none">
                <a:solidFill>
                  <a:srgbClr val="FFFFFF"/>
                </a:solidFill>
                <a:latin typeface="Arial" charset="0"/>
                <a:ea typeface="ＭＳ Ｐゴシック" charset="0"/>
              </a:rPr>
              <a:t>Go for 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sp>
        <p:nvSpPr>
          <p:cNvPr id="24578" name="Title 1"/>
          <p:cNvSpPr>
            <a:spLocks noGrp="1"/>
          </p:cNvSpPr>
          <p:nvPr>
            <p:ph type="title"/>
          </p:nvPr>
        </p:nvSpPr>
        <p:spPr bwMode="auto"/>
        <p:txBody>
          <a:bodyPr anchor="ctr">
            <a:normAutofit fontScale="90000"/>
          </a:bodyPr>
          <a:lstStyle/>
          <a:p>
            <a:pPr eaLnBrk="1" hangingPunct="1">
              <a:defRPr/>
            </a:pPr>
            <a:r>
              <a:rPr lang="en-US" sz="4400" cap="none">
                <a:solidFill>
                  <a:schemeClr val="bg1"/>
                </a:solidFill>
                <a:latin typeface="Arial" charset="0"/>
                <a:ea typeface="ＭＳ Ｐゴシック" charset="0"/>
              </a:rPr>
              <a:t>Don't think that the Scripture itself isn't funny!</a:t>
            </a:r>
          </a:p>
        </p:txBody>
      </p:sp>
      <p:pic>
        <p:nvPicPr>
          <p:cNvPr id="36867"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0638" y="2420938"/>
            <a:ext cx="9164638" cy="443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a:lstStyle/>
          <a:p>
            <a:pPr eaLnBrk="1" hangingPunct="1"/>
            <a:r>
              <a:rPr lang="en-US" cap="none">
                <a:solidFill>
                  <a:schemeClr val="tx1"/>
                </a:solidFill>
                <a:latin typeface="Century Schoolbook" charset="0"/>
                <a:ea typeface="ＭＳ Ｐゴシック" charset="0"/>
                <a:cs typeface="ＭＳ Ｐゴシック" charset="0"/>
              </a:rPr>
              <a:t>Suppository Preaching</a:t>
            </a:r>
          </a:p>
        </p:txBody>
      </p:sp>
      <p:pic>
        <p:nvPicPr>
          <p:cNvPr id="3789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38" y="1588"/>
            <a:ext cx="9101137" cy="685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Title 1"/>
          <p:cNvSpPr txBox="1">
            <a:spLocks/>
          </p:cNvSpPr>
          <p:nvPr/>
        </p:nvSpPr>
        <p:spPr bwMode="auto">
          <a:xfrm>
            <a:off x="323850" y="5373688"/>
            <a:ext cx="8424863" cy="1143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Arial" charset="0"/>
                <a:ea typeface="ＭＳ Ｐゴシック" charset="0"/>
                <a:cs typeface="Arial" charset="0"/>
              </a:rPr>
              <a:t>"Hey, Dad, does our church prefer topical preaching or suppository preaching?"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bwMode="auto"/>
        <p:txBody>
          <a:bodyPr/>
          <a:lstStyle/>
          <a:p>
            <a:pPr eaLnBrk="1" hangingPunct="1"/>
            <a:r>
              <a:rPr lang="en-US" cap="none">
                <a:solidFill>
                  <a:schemeClr val="tx1"/>
                </a:solidFill>
                <a:latin typeface="Century Schoolbook" charset="0"/>
                <a:ea typeface="ＭＳ Ｐゴシック" charset="0"/>
                <a:cs typeface="ＭＳ Ｐゴシック" charset="0"/>
              </a:rPr>
              <a:t>BLACK</a:t>
            </a:r>
          </a:p>
        </p:txBody>
      </p:sp>
      <p:sp>
        <p:nvSpPr>
          <p:cNvPr id="5" name="Rectangle 4"/>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a:ea typeface="ＭＳ Ｐゴシック" charset="-128"/>
              <a:cs typeface="ＭＳ Ｐゴシック" charset="-128"/>
            </a:endParaRPr>
          </a:p>
        </p:txBody>
      </p:sp>
      <p:sp>
        <p:nvSpPr>
          <p:cNvPr id="2" name="TextBox 1">
            <a:extLst>
              <a:ext uri="{FF2B5EF4-FFF2-40B4-BE49-F238E27FC236}">
                <a16:creationId xmlns:a16="http://schemas.microsoft.com/office/drawing/2014/main" id="{BA5CDBD2-6F0A-A94C-9623-43020A0411C6}"/>
              </a:ext>
            </a:extLst>
          </p:cNvPr>
          <p:cNvSpPr txBox="1"/>
          <p:nvPr/>
        </p:nvSpPr>
        <p:spPr>
          <a:xfrm>
            <a:off x="-579120" y="1239520"/>
            <a:ext cx="184731" cy="369332"/>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323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A765D8-B63C-E043-B4A2-4C6A9C1D54EA}"/>
              </a:ext>
            </a:extLst>
          </p:cNvPr>
          <p:cNvPicPr>
            <a:picLocks noChangeAspect="1"/>
          </p:cNvPicPr>
          <p:nvPr/>
        </p:nvPicPr>
        <p:blipFill>
          <a:blip r:embed="rId3"/>
          <a:stretch>
            <a:fillRect/>
          </a:stretch>
        </p:blipFill>
        <p:spPr>
          <a:xfrm>
            <a:off x="42013" y="0"/>
            <a:ext cx="9059974" cy="6858000"/>
          </a:xfrm>
          <a:prstGeom prst="rect">
            <a:avLst/>
          </a:prstGeom>
        </p:spPr>
      </p:pic>
      <p:sp>
        <p:nvSpPr>
          <p:cNvPr id="27650" name="Title 1"/>
          <p:cNvSpPr>
            <a:spLocks noGrp="1"/>
          </p:cNvSpPr>
          <p:nvPr>
            <p:ph type="title"/>
          </p:nvPr>
        </p:nvSpPr>
        <p:spPr bwMode="auto">
          <a:xfrm>
            <a:off x="0" y="2521521"/>
            <a:ext cx="9110662" cy="979487"/>
          </a:xfrm>
        </p:spPr>
        <p:txBody>
          <a:bodyPr anchor="ctr">
            <a:noAutofit/>
          </a:bodyPr>
          <a:lstStyle/>
          <a:p>
            <a:pPr algn="ctr" eaLnBrk="1" hangingPunct="1"/>
            <a:r>
              <a:rPr lang="en-US" cap="none" dirty="0">
                <a:solidFill>
                  <a:schemeClr val="tx1"/>
                </a:solidFill>
                <a:latin typeface="Arial" charset="0"/>
                <a:ea typeface="ＭＳ Ｐゴシック" charset="0"/>
              </a:rPr>
              <a:t>Stress relief from laughter? It's no joke.</a:t>
            </a:r>
          </a:p>
        </p:txBody>
      </p:sp>
    </p:spTree>
    <p:extLst>
      <p:ext uri="{BB962C8B-B14F-4D97-AF65-F5344CB8AC3E}">
        <p14:creationId xmlns:p14="http://schemas.microsoft.com/office/powerpoint/2010/main" val="271026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111A4E-F7E3-BD48-AA3B-31424466347B}"/>
              </a:ext>
            </a:extLst>
          </p:cNvPr>
          <p:cNvPicPr>
            <a:picLocks noChangeAspect="1"/>
          </p:cNvPicPr>
          <p:nvPr/>
        </p:nvPicPr>
        <p:blipFill>
          <a:blip r:embed="rId3"/>
          <a:stretch>
            <a:fillRect/>
          </a:stretch>
        </p:blipFill>
        <p:spPr>
          <a:xfrm>
            <a:off x="0" y="368300"/>
            <a:ext cx="9412214" cy="64897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sp>
        <p:nvSpPr>
          <p:cNvPr id="4" name="Rounded Rectangular Callout 3">
            <a:extLst>
              <a:ext uri="{FF2B5EF4-FFF2-40B4-BE49-F238E27FC236}">
                <a16:creationId xmlns:a16="http://schemas.microsoft.com/office/drawing/2014/main" id="{E412D133-9225-5B8B-A3E8-31F5E01C3852}"/>
              </a:ext>
            </a:extLst>
          </p:cNvPr>
          <p:cNvSpPr/>
          <p:nvPr/>
        </p:nvSpPr>
        <p:spPr bwMode="auto">
          <a:xfrm>
            <a:off x="1043608" y="1601470"/>
            <a:ext cx="4032447" cy="2286000"/>
          </a:xfrm>
          <a:prstGeom prst="wedgeRoundRectCallout">
            <a:avLst>
              <a:gd name="adj1" fmla="val -2279"/>
              <a:gd name="adj2" fmla="val 80170"/>
              <a:gd name="adj3" fmla="val 16667"/>
            </a:avLst>
          </a:prstGeom>
          <a:solidFill>
            <a:schemeClr val="bg1"/>
          </a:solidFill>
          <a:ln w="3810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endParaRPr>
          </a:p>
        </p:txBody>
      </p:sp>
      <p:sp>
        <p:nvSpPr>
          <p:cNvPr id="2" name="Title 1">
            <a:extLst>
              <a:ext uri="{FF2B5EF4-FFF2-40B4-BE49-F238E27FC236}">
                <a16:creationId xmlns:a16="http://schemas.microsoft.com/office/drawing/2014/main" id="{3B2E157B-A3FE-D90C-3786-EAEF79798352}"/>
              </a:ext>
            </a:extLst>
          </p:cNvPr>
          <p:cNvSpPr txBox="1">
            <a:spLocks/>
          </p:cNvSpPr>
          <p:nvPr/>
        </p:nvSpPr>
        <p:spPr bwMode="auto">
          <a:xfrm>
            <a:off x="1043608" y="1601470"/>
            <a:ext cx="403244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a:rPr>
              <a:t>Just follow my lead. Cats </a:t>
            </a:r>
            <a:r>
              <a:rPr kumimoji="0" lang="en-US" sz="3200" b="1" i="1" u="none" strike="noStrike" kern="0" cap="none" spc="0" normalizeH="0" baseline="0" noProof="0" dirty="0">
                <a:ln>
                  <a:noFill/>
                </a:ln>
                <a:solidFill>
                  <a:srgbClr val="000000"/>
                </a:solidFill>
                <a:effectLst/>
                <a:uLnTx/>
                <a:uFillTx/>
                <a:latin typeface="Arial" charset="0"/>
                <a:ea typeface="ＭＳ Ｐゴシック" charset="0"/>
                <a:cs typeface="Arial"/>
              </a:rPr>
              <a:t>invented</a:t>
            </a:r>
            <a:r>
              <a:rPr kumimoji="0" lang="en-US" sz="3200" b="1" i="0" u="none" strike="noStrike" kern="0" cap="none" spc="0" normalizeH="0" baseline="0" noProof="0" dirty="0">
                <a:ln>
                  <a:noFill/>
                </a:ln>
                <a:solidFill>
                  <a:srgbClr val="000000"/>
                </a:solidFill>
                <a:effectLst/>
                <a:uLnTx/>
                <a:uFillTx/>
                <a:latin typeface="Arial" charset="0"/>
                <a:ea typeface="ＭＳ Ｐゴシック" charset="0"/>
                <a:cs typeface="Arial"/>
              </a:rPr>
              <a:t> social distancing.</a:t>
            </a:r>
          </a:p>
        </p:txBody>
      </p:sp>
    </p:spTree>
    <p:extLst>
      <p:ext uri="{BB962C8B-B14F-4D97-AF65-F5344CB8AC3E}">
        <p14:creationId xmlns:p14="http://schemas.microsoft.com/office/powerpoint/2010/main" val="23736133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5E393920-758E-634E-8F4F-6698FA2D7FE2}"/>
              </a:ext>
            </a:extLst>
          </p:cNvPr>
          <p:cNvPicPr>
            <a:picLocks noChangeAspect="1"/>
          </p:cNvPicPr>
          <p:nvPr/>
        </p:nvPicPr>
        <p:blipFill>
          <a:blip r:embed="rId3"/>
          <a:stretch>
            <a:fillRect/>
          </a:stretch>
        </p:blipFill>
        <p:spPr>
          <a:xfrm>
            <a:off x="-612576" y="113771"/>
            <a:ext cx="9781365" cy="6744229"/>
          </a:xfrm>
          <a:prstGeom prst="rect">
            <a:avLst/>
          </a:prstGeom>
        </p:spPr>
      </p:pic>
    </p:spTree>
    <p:extLst>
      <p:ext uri="{BB962C8B-B14F-4D97-AF65-F5344CB8AC3E}">
        <p14:creationId xmlns:p14="http://schemas.microsoft.com/office/powerpoint/2010/main" val="28796676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5" name="Picture 4">
            <a:extLst>
              <a:ext uri="{FF2B5EF4-FFF2-40B4-BE49-F238E27FC236}">
                <a16:creationId xmlns:a16="http://schemas.microsoft.com/office/drawing/2014/main" id="{0BC681C1-0A9E-EC4F-937E-D24644CFB461}"/>
              </a:ext>
            </a:extLst>
          </p:cNvPr>
          <p:cNvPicPr>
            <a:picLocks noChangeAspect="1"/>
          </p:cNvPicPr>
          <p:nvPr/>
        </p:nvPicPr>
        <p:blipFill>
          <a:blip r:embed="rId3"/>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55E3A913-A2F5-E9B2-0CC6-E587A7367590}"/>
              </a:ext>
            </a:extLst>
          </p:cNvPr>
          <p:cNvSpPr txBox="1">
            <a:spLocks/>
          </p:cNvSpPr>
          <p:nvPr/>
        </p:nvSpPr>
        <p:spPr bwMode="auto">
          <a:xfrm>
            <a:off x="467544" y="174452"/>
            <a:ext cx="7740352" cy="979487"/>
          </a:xfrm>
          <a:prstGeom prst="rect">
            <a:avLst/>
          </a:prstGeom>
          <a:solidFill>
            <a:schemeClr val="bg1"/>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This is your pilot speaking. </a:t>
            </a:r>
            <a:br>
              <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br>
            <a:r>
              <a:rPr kumimoji="0" lang="en-US" sz="32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I'm working from home today.</a:t>
            </a:r>
          </a:p>
        </p:txBody>
      </p:sp>
    </p:spTree>
    <p:extLst>
      <p:ext uri="{BB962C8B-B14F-4D97-AF65-F5344CB8AC3E}">
        <p14:creationId xmlns:p14="http://schemas.microsoft.com/office/powerpoint/2010/main" val="34808923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pic>
        <p:nvPicPr>
          <p:cNvPr id="3" name="Picture 2">
            <a:extLst>
              <a:ext uri="{FF2B5EF4-FFF2-40B4-BE49-F238E27FC236}">
                <a16:creationId xmlns:a16="http://schemas.microsoft.com/office/drawing/2014/main" id="{F2B5E2F8-E3A5-2144-80FC-DA1E60875713}"/>
              </a:ext>
            </a:extLst>
          </p:cNvPr>
          <p:cNvPicPr>
            <a:picLocks noChangeAspect="1"/>
          </p:cNvPicPr>
          <p:nvPr/>
        </p:nvPicPr>
        <p:blipFill>
          <a:blip r:embed="rId3"/>
          <a:stretch>
            <a:fillRect/>
          </a:stretch>
        </p:blipFill>
        <p:spPr>
          <a:xfrm>
            <a:off x="1143000" y="0"/>
            <a:ext cx="6858000" cy="6858000"/>
          </a:xfrm>
          <a:prstGeom prst="rect">
            <a:avLst/>
          </a:prstGeom>
        </p:spPr>
      </p:pic>
      <p:sp>
        <p:nvSpPr>
          <p:cNvPr id="2" name="Title 1">
            <a:extLst>
              <a:ext uri="{FF2B5EF4-FFF2-40B4-BE49-F238E27FC236}">
                <a16:creationId xmlns:a16="http://schemas.microsoft.com/office/drawing/2014/main" id="{D77D1AA2-0195-1875-4C2C-F741301E0F93}"/>
              </a:ext>
            </a:extLst>
          </p:cNvPr>
          <p:cNvSpPr txBox="1">
            <a:spLocks/>
          </p:cNvSpPr>
          <p:nvPr/>
        </p:nvSpPr>
        <p:spPr bwMode="auto">
          <a:xfrm>
            <a:off x="1763688" y="2636912"/>
            <a:ext cx="2448272" cy="432048"/>
          </a:xfrm>
          <a:prstGeom prst="rect">
            <a:avLst/>
          </a:prstGeom>
          <a:solidFill>
            <a:srgbClr val="D1E2F4"/>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CORRECT WAY</a:t>
            </a:r>
          </a:p>
        </p:txBody>
      </p:sp>
      <p:sp>
        <p:nvSpPr>
          <p:cNvPr id="4" name="Title 1">
            <a:extLst>
              <a:ext uri="{FF2B5EF4-FFF2-40B4-BE49-F238E27FC236}">
                <a16:creationId xmlns:a16="http://schemas.microsoft.com/office/drawing/2014/main" id="{C0B3C789-A89B-B274-0779-714AC5E0C577}"/>
              </a:ext>
            </a:extLst>
          </p:cNvPr>
          <p:cNvSpPr txBox="1">
            <a:spLocks/>
          </p:cNvSpPr>
          <p:nvPr/>
        </p:nvSpPr>
        <p:spPr bwMode="auto">
          <a:xfrm>
            <a:off x="5004048" y="2636912"/>
            <a:ext cx="2448272" cy="432048"/>
          </a:xfrm>
          <a:prstGeom prst="rect">
            <a:avLst/>
          </a:prstGeom>
          <a:solidFill>
            <a:srgbClr val="D1E2F4"/>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WRONG WAY</a:t>
            </a:r>
          </a:p>
        </p:txBody>
      </p:sp>
      <p:sp>
        <p:nvSpPr>
          <p:cNvPr id="5" name="Title 1">
            <a:extLst>
              <a:ext uri="{FF2B5EF4-FFF2-40B4-BE49-F238E27FC236}">
                <a16:creationId xmlns:a16="http://schemas.microsoft.com/office/drawing/2014/main" id="{066A8418-EF01-940C-086E-EC63FBF29329}"/>
              </a:ext>
            </a:extLst>
          </p:cNvPr>
          <p:cNvSpPr txBox="1">
            <a:spLocks/>
          </p:cNvSpPr>
          <p:nvPr/>
        </p:nvSpPr>
        <p:spPr bwMode="auto">
          <a:xfrm>
            <a:off x="1334211" y="2204863"/>
            <a:ext cx="5053674" cy="360041"/>
          </a:xfrm>
          <a:prstGeom prst="rect">
            <a:avLst/>
          </a:prstGeom>
          <a:solidFill>
            <a:srgbClr val="D1E2F4"/>
          </a:solid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Arial" charset="0"/>
                <a:ea typeface="ＭＳ Ｐゴシック" charset="0"/>
                <a:cs typeface="Arial"/>
              </a:rPr>
              <a:t>Know the right way to wear surgical masks</a:t>
            </a:r>
          </a:p>
        </p:txBody>
      </p:sp>
    </p:spTree>
    <p:extLst>
      <p:ext uri="{BB962C8B-B14F-4D97-AF65-F5344CB8AC3E}">
        <p14:creationId xmlns:p14="http://schemas.microsoft.com/office/powerpoint/2010/main" val="2102929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9845252-2E9F-A8C5-0EBB-0FEAB12F4021}"/>
              </a:ext>
            </a:extLst>
          </p:cNvPr>
          <p:cNvSpPr/>
          <p:nvPr/>
        </p:nvSpPr>
        <p:spPr bwMode="auto">
          <a:xfrm>
            <a:off x="476671" y="123438"/>
            <a:ext cx="8190656" cy="6588897"/>
          </a:xfrm>
          <a:prstGeom prst="roundRect">
            <a:avLst/>
          </a:prstGeom>
          <a:solidFill>
            <a:srgbClr val="FF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omic Sans MS" pitchFamily="-112" charset="0"/>
              <a:ea typeface="ＭＳ Ｐゴシック" charset="0"/>
            </a:endParaRPr>
          </a:p>
        </p:txBody>
      </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8455"/>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COVID-19</a:t>
            </a:r>
          </a:p>
        </p:txBody>
      </p:sp>
      <p:sp>
        <p:nvSpPr>
          <p:cNvPr id="2" name="Title 1">
            <a:extLst>
              <a:ext uri="{FF2B5EF4-FFF2-40B4-BE49-F238E27FC236}">
                <a16:creationId xmlns:a16="http://schemas.microsoft.com/office/drawing/2014/main" id="{53D6383B-1499-C881-FB36-C1BC778BB81E}"/>
              </a:ext>
            </a:extLst>
          </p:cNvPr>
          <p:cNvSpPr txBox="1">
            <a:spLocks/>
          </p:cNvSpPr>
          <p:nvPr/>
        </p:nvSpPr>
        <p:spPr bwMode="auto">
          <a:xfrm>
            <a:off x="701824" y="836712"/>
            <a:ext cx="7740352" cy="2030106"/>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charset="0"/>
                <a:ea typeface="ＭＳ Ｐゴシック" charset="0"/>
                <a:cs typeface="Arial"/>
              </a:rPr>
              <a:t>Please wear a mask at home too…</a:t>
            </a:r>
          </a:p>
        </p:txBody>
      </p:sp>
      <p:sp>
        <p:nvSpPr>
          <p:cNvPr id="4" name="Title 1">
            <a:extLst>
              <a:ext uri="{FF2B5EF4-FFF2-40B4-BE49-F238E27FC236}">
                <a16:creationId xmlns:a16="http://schemas.microsoft.com/office/drawing/2014/main" id="{AAD5095E-4A8B-43F6-C0FD-4C5A819408DF}"/>
              </a:ext>
            </a:extLst>
          </p:cNvPr>
          <p:cNvSpPr txBox="1">
            <a:spLocks/>
          </p:cNvSpPr>
          <p:nvPr/>
        </p:nvSpPr>
        <p:spPr bwMode="auto">
          <a:xfrm>
            <a:off x="701824" y="2820814"/>
            <a:ext cx="7740352" cy="1849294"/>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charset="0"/>
                <a:ea typeface="ＭＳ Ｐゴシック" charset="0"/>
                <a:cs typeface="Arial"/>
              </a:rPr>
              <a:t>Especially when alone…</a:t>
            </a:r>
          </a:p>
        </p:txBody>
      </p:sp>
      <p:sp>
        <p:nvSpPr>
          <p:cNvPr id="6" name="Title 1">
            <a:extLst>
              <a:ext uri="{FF2B5EF4-FFF2-40B4-BE49-F238E27FC236}">
                <a16:creationId xmlns:a16="http://schemas.microsoft.com/office/drawing/2014/main" id="{F2CC8D12-84BA-28CF-057E-6F06A993453E}"/>
              </a:ext>
            </a:extLst>
          </p:cNvPr>
          <p:cNvSpPr txBox="1">
            <a:spLocks/>
          </p:cNvSpPr>
          <p:nvPr/>
        </p:nvSpPr>
        <p:spPr bwMode="auto">
          <a:xfrm>
            <a:off x="701824" y="4624104"/>
            <a:ext cx="7740352" cy="1808186"/>
          </a:xfrm>
          <a:prstGeom prst="rect">
            <a:avLst/>
          </a:prstGeom>
          <a:noFill/>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200" b="1" kern="1200" cap="small">
                <a:solidFill>
                  <a:schemeClr val="tx2"/>
                </a:solidFill>
                <a:latin typeface="Arial"/>
                <a:ea typeface="ＭＳ Ｐゴシック" pitchFamily="-108" charset="-128"/>
                <a:cs typeface="Arial"/>
              </a:defRPr>
            </a:lvl1pPr>
            <a:lvl2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2pPr>
            <a:lvl3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3pPr>
            <a:lvl4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4pPr>
            <a:lvl5pPr algn="l" rtl="0" eaLnBrk="0" fontAlgn="base" hangingPunct="0">
              <a:spcBef>
                <a:spcPct val="0"/>
              </a:spcBef>
              <a:spcAft>
                <a:spcPct val="0"/>
              </a:spcAft>
              <a:defRPr sz="3200" b="1">
                <a:solidFill>
                  <a:schemeClr val="tx2"/>
                </a:solidFill>
                <a:latin typeface="Arial" charset="0"/>
                <a:ea typeface="ＭＳ Ｐゴシック" pitchFamily="-108" charset="-128"/>
                <a:cs typeface="ＭＳ Ｐゴシック" pitchFamily="-108" charset="-128"/>
              </a:defRPr>
            </a:lvl5pPr>
            <a:lvl6pPr marL="4572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6pPr>
            <a:lvl7pPr marL="9144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7pPr>
            <a:lvl8pPr marL="13716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8pPr>
            <a:lvl9pPr marL="1828800" algn="l" rtl="0" fontAlgn="base">
              <a:spcBef>
                <a:spcPct val="0"/>
              </a:spcBef>
              <a:spcAft>
                <a:spcPct val="0"/>
              </a:spcAft>
              <a:defRPr sz="3000">
                <a:solidFill>
                  <a:schemeClr val="tx2"/>
                </a:solidFill>
                <a:latin typeface="Century Schoolbook" pitchFamily="-108" charset="0"/>
                <a:ea typeface="ＭＳ Ｐゴシック" pitchFamily="-108" charset="-128"/>
                <a:cs typeface="ＭＳ Ｐゴシック" pitchFamily="-10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charset="0"/>
                <a:ea typeface="ＭＳ Ｐゴシック" charset="0"/>
                <a:cs typeface="Arial"/>
              </a:rPr>
              <a:t>It will stop you from eating more!</a:t>
            </a:r>
          </a:p>
        </p:txBody>
      </p:sp>
    </p:spTree>
    <p:extLst>
      <p:ext uri="{BB962C8B-B14F-4D97-AF65-F5344CB8AC3E}">
        <p14:creationId xmlns:p14="http://schemas.microsoft.com/office/powerpoint/2010/main" val="3202680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Oriel.thmx</Template>
  <TotalTime>1143</TotalTime>
  <Words>1474</Words>
  <Application>Microsoft Macintosh PowerPoint</Application>
  <PresentationFormat>On-screen Show (4:3)</PresentationFormat>
  <Paragraphs>184</Paragraphs>
  <Slides>37</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37</vt:i4>
      </vt:variant>
    </vt:vector>
  </HeadingPairs>
  <TitlesOfParts>
    <vt:vector size="50" baseType="lpstr">
      <vt:lpstr>Action Jackson</vt:lpstr>
      <vt:lpstr>ＭＳ Ｐゴシック</vt:lpstr>
      <vt:lpstr>Abadi MT Condensed Extra Bold</vt:lpstr>
      <vt:lpstr>Arial</vt:lpstr>
      <vt:lpstr>Calibri</vt:lpstr>
      <vt:lpstr>Century Schoolbook</vt:lpstr>
      <vt:lpstr>Comic Sans MS</vt:lpstr>
      <vt:lpstr>Times New Roman</vt:lpstr>
      <vt:lpstr>Wingdings</vt:lpstr>
      <vt:lpstr>Wingdings 2</vt:lpstr>
      <vt:lpstr>Oriel</vt:lpstr>
      <vt:lpstr>Orbit</vt:lpstr>
      <vt:lpstr>49_Blank Presentation</vt:lpstr>
      <vt:lpstr>HUMOR IN PREACHING</vt:lpstr>
      <vt:lpstr>How can we wake them up?</vt:lpstr>
      <vt:lpstr>Humour them!</vt:lpstr>
      <vt:lpstr>Stress relief from laughter? It's no joke.</vt:lpstr>
      <vt:lpstr>COVID-19</vt:lpstr>
      <vt:lpstr>COVID-19</vt:lpstr>
      <vt:lpstr>COVID-19</vt:lpstr>
      <vt:lpstr>COVID-19</vt:lpstr>
      <vt:lpstr>COVID-19</vt:lpstr>
      <vt:lpstr>Prata Masks</vt:lpstr>
      <vt:lpstr>COVID-19</vt:lpstr>
      <vt:lpstr>COVID-19</vt:lpstr>
      <vt:lpstr>COVID-19</vt:lpstr>
      <vt:lpstr>I'm going to the store.  Do you want anything?</vt:lpstr>
      <vt:lpstr>COVID-19</vt:lpstr>
      <vt:lpstr>COVID-19</vt:lpstr>
      <vt:lpstr>My mother went to live with my brothers and packed accordingly </vt:lpstr>
      <vt:lpstr>Try your luck.</vt:lpstr>
      <vt:lpstr>COVID-19</vt:lpstr>
      <vt:lpstr>COVID-19</vt:lpstr>
      <vt:lpstr>COVID-19</vt:lpstr>
      <vt:lpstr>COVID-19</vt:lpstr>
      <vt:lpstr>COVID-19</vt:lpstr>
      <vt:lpstr>COVID-19</vt:lpstr>
      <vt:lpstr>COVID-19</vt:lpstr>
      <vt:lpstr>Do you know someone who does not like humour?</vt:lpstr>
      <vt:lpstr>INTRODUCING OUR PANEL…</vt:lpstr>
      <vt:lpstr>WHY SO  LEFT BRAIN?</vt:lpstr>
      <vt:lpstr>How to Be Funny</vt:lpstr>
      <vt:lpstr>Dangers of Humour</vt:lpstr>
      <vt:lpstr>JESUS WAS FUNNY!</vt:lpstr>
      <vt:lpstr>BLACK</vt:lpstr>
      <vt:lpstr>Go for it!</vt:lpstr>
      <vt:lpstr>Don't think that the Scripture itself isn't funny!</vt:lpstr>
      <vt:lpstr>Suppository Preaching</vt:lpstr>
      <vt:lpstr>BLACK</vt:lpstr>
      <vt:lpstr>Preaching (Homiletics) link at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Humor in Preaching</dc:title>
  <dc:creator>Rick Griffith</dc:creator>
  <cp:lastModifiedBy>Rick Griffith</cp:lastModifiedBy>
  <cp:revision>49</cp:revision>
  <dcterms:created xsi:type="dcterms:W3CDTF">2009-02-12T15:01:22Z</dcterms:created>
  <dcterms:modified xsi:type="dcterms:W3CDTF">2024-01-28T13:41:53Z</dcterms:modified>
</cp:coreProperties>
</file>